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AE749-76C6-40D1-A431-FEEAC911ADA4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119957CE-2E1A-442B-A007-C99E8E67A46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dirty="0" smtClean="0"/>
            <a:t>Informe para Junta de Gobierno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dirty="0" smtClean="0"/>
            <a:t>(Impacto del presupuesto)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dirty="0"/>
        </a:p>
      </dgm:t>
    </dgm:pt>
    <dgm:pt modelId="{07B82F54-359D-4FE9-8264-2E6EBB3F48AA}" type="parTrans" cxnId="{42A88EFC-C6D8-422F-87DF-C1E1B049A184}">
      <dgm:prSet/>
      <dgm:spPr/>
      <dgm:t>
        <a:bodyPr/>
        <a:lstStyle/>
        <a:p>
          <a:endParaRPr lang="es-MX"/>
        </a:p>
      </dgm:t>
    </dgm:pt>
    <dgm:pt modelId="{7C1DB797-DE76-4C40-ADC3-2463F3F5AE46}" type="sibTrans" cxnId="{42A88EFC-C6D8-422F-87DF-C1E1B049A184}">
      <dgm:prSet/>
      <dgm:spPr/>
      <dgm:t>
        <a:bodyPr/>
        <a:lstStyle/>
        <a:p>
          <a:endParaRPr lang="es-MX"/>
        </a:p>
      </dgm:t>
    </dgm:pt>
    <dgm:pt modelId="{6FD73980-9CC3-4645-9EF0-5C22B0ABD6EC}">
      <dgm:prSet phldrT="[Texto]" custT="1"/>
      <dgm:spPr/>
      <dgm:t>
        <a:bodyPr/>
        <a:lstStyle/>
        <a:p>
          <a:r>
            <a:rPr lang="es-MX" sz="2400" dirty="0" smtClean="0"/>
            <a:t>Informe para CEE</a:t>
          </a:r>
        </a:p>
        <a:p>
          <a:r>
            <a:rPr lang="es-MX" sz="2400" dirty="0" smtClean="0"/>
            <a:t>(avances por área)</a:t>
          </a:r>
        </a:p>
      </dgm:t>
    </dgm:pt>
    <dgm:pt modelId="{C16B9578-8749-44B2-8A3D-1A8165924380}" type="parTrans" cxnId="{9555DC29-BBF2-4324-AE39-612B233153EA}">
      <dgm:prSet/>
      <dgm:spPr/>
      <dgm:t>
        <a:bodyPr/>
        <a:lstStyle/>
        <a:p>
          <a:endParaRPr lang="es-MX"/>
        </a:p>
      </dgm:t>
    </dgm:pt>
    <dgm:pt modelId="{A63E5FEF-6EEB-48DA-8642-F2DD5F294205}" type="sibTrans" cxnId="{9555DC29-BBF2-4324-AE39-612B233153EA}">
      <dgm:prSet/>
      <dgm:spPr/>
      <dgm:t>
        <a:bodyPr/>
        <a:lstStyle/>
        <a:p>
          <a:endParaRPr lang="es-MX"/>
        </a:p>
      </dgm:t>
    </dgm:pt>
    <dgm:pt modelId="{A2591979-1E37-4C35-9BD8-EBC0FF72DCC0}" type="pres">
      <dgm:prSet presAssocID="{4C4AE749-76C6-40D1-A431-FEEAC911ADA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2932F11-1FE6-4195-AEE9-41700CE2D010}" type="pres">
      <dgm:prSet presAssocID="{119957CE-2E1A-442B-A007-C99E8E67A468}" presName="gear1" presStyleLbl="node1" presStyleIdx="0" presStyleCnt="2" custScaleX="156566" custScaleY="135189" custLinFactNeighborX="7509" custLinFactNeighborY="88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7F342B-9865-4FE6-BBD8-D72237685A5D}" type="pres">
      <dgm:prSet presAssocID="{119957CE-2E1A-442B-A007-C99E8E67A468}" presName="gear1srcNode" presStyleLbl="node1" presStyleIdx="0" presStyleCnt="2"/>
      <dgm:spPr/>
      <dgm:t>
        <a:bodyPr/>
        <a:lstStyle/>
        <a:p>
          <a:endParaRPr lang="es-MX"/>
        </a:p>
      </dgm:t>
    </dgm:pt>
    <dgm:pt modelId="{63821BCE-13BF-4879-9B3C-E72189760A2F}" type="pres">
      <dgm:prSet presAssocID="{119957CE-2E1A-442B-A007-C99E8E67A468}" presName="gear1dstNode" presStyleLbl="node1" presStyleIdx="0" presStyleCnt="2"/>
      <dgm:spPr/>
      <dgm:t>
        <a:bodyPr/>
        <a:lstStyle/>
        <a:p>
          <a:endParaRPr lang="es-MX"/>
        </a:p>
      </dgm:t>
    </dgm:pt>
    <dgm:pt modelId="{605609B8-B310-4F3B-8F59-024A0039AC7E}" type="pres">
      <dgm:prSet presAssocID="{6FD73980-9CC3-4645-9EF0-5C22B0ABD6EC}" presName="gear2" presStyleLbl="node1" presStyleIdx="1" presStyleCnt="2" custScaleX="228116" custScaleY="184746" custLinFactNeighborX="-42990" custLinFactNeighborY="-60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3C00C9-AA9F-42F0-9179-7DAEE5E03D2F}" type="pres">
      <dgm:prSet presAssocID="{6FD73980-9CC3-4645-9EF0-5C22B0ABD6EC}" presName="gear2srcNode" presStyleLbl="node1" presStyleIdx="1" presStyleCnt="2"/>
      <dgm:spPr/>
      <dgm:t>
        <a:bodyPr/>
        <a:lstStyle/>
        <a:p>
          <a:endParaRPr lang="es-MX"/>
        </a:p>
      </dgm:t>
    </dgm:pt>
    <dgm:pt modelId="{B1A2E8A6-4770-4904-B90D-6338A7EF502F}" type="pres">
      <dgm:prSet presAssocID="{6FD73980-9CC3-4645-9EF0-5C22B0ABD6EC}" presName="gear2dstNode" presStyleLbl="node1" presStyleIdx="1" presStyleCnt="2"/>
      <dgm:spPr/>
      <dgm:t>
        <a:bodyPr/>
        <a:lstStyle/>
        <a:p>
          <a:endParaRPr lang="es-MX"/>
        </a:p>
      </dgm:t>
    </dgm:pt>
    <dgm:pt modelId="{26C8BA22-B028-460A-8444-F37CDD9809FF}" type="pres">
      <dgm:prSet presAssocID="{7C1DB797-DE76-4C40-ADC3-2463F3F5AE46}" presName="connector1" presStyleLbl="sibTrans2D1" presStyleIdx="0" presStyleCnt="2" custLinFactNeighborX="19572" custLinFactNeighborY="2116"/>
      <dgm:spPr/>
      <dgm:t>
        <a:bodyPr/>
        <a:lstStyle/>
        <a:p>
          <a:endParaRPr lang="es-MX"/>
        </a:p>
      </dgm:t>
    </dgm:pt>
    <dgm:pt modelId="{2DBE82AF-A5EB-489A-A8D6-4327A5A4F563}" type="pres">
      <dgm:prSet presAssocID="{A63E5FEF-6EEB-48DA-8642-F2DD5F294205}" presName="connector2" presStyleLbl="sibTrans2D1" presStyleIdx="1" presStyleCnt="2" custLinFactNeighborX="-76289" custLinFactNeighborY="-5791"/>
      <dgm:spPr/>
      <dgm:t>
        <a:bodyPr/>
        <a:lstStyle/>
        <a:p>
          <a:endParaRPr lang="es-MX"/>
        </a:p>
      </dgm:t>
    </dgm:pt>
  </dgm:ptLst>
  <dgm:cxnLst>
    <dgm:cxn modelId="{B5BF91F3-797B-46A1-85A9-BB2A919B83F4}" type="presOf" srcId="{4C4AE749-76C6-40D1-A431-FEEAC911ADA4}" destId="{A2591979-1E37-4C35-9BD8-EBC0FF72DCC0}" srcOrd="0" destOrd="0" presId="urn:microsoft.com/office/officeart/2005/8/layout/gear1"/>
    <dgm:cxn modelId="{C9CD3377-5FB2-4FF5-9BEF-B3433EA641F6}" type="presOf" srcId="{119957CE-2E1A-442B-A007-C99E8E67A468}" destId="{C2932F11-1FE6-4195-AEE9-41700CE2D010}" srcOrd="0" destOrd="0" presId="urn:microsoft.com/office/officeart/2005/8/layout/gear1"/>
    <dgm:cxn modelId="{A60C7374-432C-4BA9-86CC-C92E12864DB3}" type="presOf" srcId="{119957CE-2E1A-442B-A007-C99E8E67A468}" destId="{63821BCE-13BF-4879-9B3C-E72189760A2F}" srcOrd="2" destOrd="0" presId="urn:microsoft.com/office/officeart/2005/8/layout/gear1"/>
    <dgm:cxn modelId="{E81FFB42-FE0B-435E-B2D2-7B5F56074E10}" type="presOf" srcId="{119957CE-2E1A-442B-A007-C99E8E67A468}" destId="{EE7F342B-9865-4FE6-BBD8-D72237685A5D}" srcOrd="1" destOrd="0" presId="urn:microsoft.com/office/officeart/2005/8/layout/gear1"/>
    <dgm:cxn modelId="{42A88EFC-C6D8-422F-87DF-C1E1B049A184}" srcId="{4C4AE749-76C6-40D1-A431-FEEAC911ADA4}" destId="{119957CE-2E1A-442B-A007-C99E8E67A468}" srcOrd="0" destOrd="0" parTransId="{07B82F54-359D-4FE9-8264-2E6EBB3F48AA}" sibTransId="{7C1DB797-DE76-4C40-ADC3-2463F3F5AE46}"/>
    <dgm:cxn modelId="{E1A56AB2-B497-492F-A481-8F70705480C8}" type="presOf" srcId="{7C1DB797-DE76-4C40-ADC3-2463F3F5AE46}" destId="{26C8BA22-B028-460A-8444-F37CDD9809FF}" srcOrd="0" destOrd="0" presId="urn:microsoft.com/office/officeart/2005/8/layout/gear1"/>
    <dgm:cxn modelId="{8D277E09-61AB-449A-8AC5-B1B60AD717E4}" type="presOf" srcId="{6FD73980-9CC3-4645-9EF0-5C22B0ABD6EC}" destId="{A23C00C9-AA9F-42F0-9179-7DAEE5E03D2F}" srcOrd="1" destOrd="0" presId="urn:microsoft.com/office/officeart/2005/8/layout/gear1"/>
    <dgm:cxn modelId="{07FD83C8-37CD-42E7-B105-81F6C800DAA6}" type="presOf" srcId="{6FD73980-9CC3-4645-9EF0-5C22B0ABD6EC}" destId="{B1A2E8A6-4770-4904-B90D-6338A7EF502F}" srcOrd="2" destOrd="0" presId="urn:microsoft.com/office/officeart/2005/8/layout/gear1"/>
    <dgm:cxn modelId="{BD0499CE-59C8-4657-9E8C-F81F6DC0050C}" type="presOf" srcId="{A63E5FEF-6EEB-48DA-8642-F2DD5F294205}" destId="{2DBE82AF-A5EB-489A-A8D6-4327A5A4F563}" srcOrd="0" destOrd="0" presId="urn:microsoft.com/office/officeart/2005/8/layout/gear1"/>
    <dgm:cxn modelId="{9555DC29-BBF2-4324-AE39-612B233153EA}" srcId="{4C4AE749-76C6-40D1-A431-FEEAC911ADA4}" destId="{6FD73980-9CC3-4645-9EF0-5C22B0ABD6EC}" srcOrd="1" destOrd="0" parTransId="{C16B9578-8749-44B2-8A3D-1A8165924380}" sibTransId="{A63E5FEF-6EEB-48DA-8642-F2DD5F294205}"/>
    <dgm:cxn modelId="{52E1C4E6-11A8-43A3-BF86-9A96294FFC03}" type="presOf" srcId="{6FD73980-9CC3-4645-9EF0-5C22B0ABD6EC}" destId="{605609B8-B310-4F3B-8F59-024A0039AC7E}" srcOrd="0" destOrd="0" presId="urn:microsoft.com/office/officeart/2005/8/layout/gear1"/>
    <dgm:cxn modelId="{E6A0F6CD-FF29-4390-BC66-319280BA2655}" type="presParOf" srcId="{A2591979-1E37-4C35-9BD8-EBC0FF72DCC0}" destId="{C2932F11-1FE6-4195-AEE9-41700CE2D010}" srcOrd="0" destOrd="0" presId="urn:microsoft.com/office/officeart/2005/8/layout/gear1"/>
    <dgm:cxn modelId="{75B31756-775C-4C89-B6E9-D7AFCB40C49F}" type="presParOf" srcId="{A2591979-1E37-4C35-9BD8-EBC0FF72DCC0}" destId="{EE7F342B-9865-4FE6-BBD8-D72237685A5D}" srcOrd="1" destOrd="0" presId="urn:microsoft.com/office/officeart/2005/8/layout/gear1"/>
    <dgm:cxn modelId="{71DC68B5-B28A-477E-8C02-AD193E08AD55}" type="presParOf" srcId="{A2591979-1E37-4C35-9BD8-EBC0FF72DCC0}" destId="{63821BCE-13BF-4879-9B3C-E72189760A2F}" srcOrd="2" destOrd="0" presId="urn:microsoft.com/office/officeart/2005/8/layout/gear1"/>
    <dgm:cxn modelId="{6CA973C2-9CC4-48CA-B90A-04370547B6FA}" type="presParOf" srcId="{A2591979-1E37-4C35-9BD8-EBC0FF72DCC0}" destId="{605609B8-B310-4F3B-8F59-024A0039AC7E}" srcOrd="3" destOrd="0" presId="urn:microsoft.com/office/officeart/2005/8/layout/gear1"/>
    <dgm:cxn modelId="{8AFB0636-024E-4C8C-B76A-4321BC6CD407}" type="presParOf" srcId="{A2591979-1E37-4C35-9BD8-EBC0FF72DCC0}" destId="{A23C00C9-AA9F-42F0-9179-7DAEE5E03D2F}" srcOrd="4" destOrd="0" presId="urn:microsoft.com/office/officeart/2005/8/layout/gear1"/>
    <dgm:cxn modelId="{ECA3E694-6225-4723-A8BD-B36332C95809}" type="presParOf" srcId="{A2591979-1E37-4C35-9BD8-EBC0FF72DCC0}" destId="{B1A2E8A6-4770-4904-B90D-6338A7EF502F}" srcOrd="5" destOrd="0" presId="urn:microsoft.com/office/officeart/2005/8/layout/gear1"/>
    <dgm:cxn modelId="{ED9E41B1-2E2A-4D85-8D72-6D7BB5081EBF}" type="presParOf" srcId="{A2591979-1E37-4C35-9BD8-EBC0FF72DCC0}" destId="{26C8BA22-B028-460A-8444-F37CDD9809FF}" srcOrd="6" destOrd="0" presId="urn:microsoft.com/office/officeart/2005/8/layout/gear1"/>
    <dgm:cxn modelId="{CA887A7D-D1A7-46FA-8D8B-254541C232E5}" type="presParOf" srcId="{A2591979-1E37-4C35-9BD8-EBC0FF72DCC0}" destId="{2DBE82AF-A5EB-489A-A8D6-4327A5A4F563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80476C-5271-4241-8DF2-46A74042C60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D62A93A-C1A9-453B-AE04-EE0D43BF9FC6}">
      <dgm:prSet custT="1"/>
      <dgm:spPr/>
      <dgm:t>
        <a:bodyPr/>
        <a:lstStyle/>
        <a:p>
          <a:r>
            <a:rPr lang="es-MX" sz="2000" dirty="0" smtClean="0"/>
            <a:t>Heterogeneidad entre los informes de las diferentes áreas (volumen, calidad, forma de presentar…)</a:t>
          </a:r>
          <a:endParaRPr lang="es-MX" sz="2000" dirty="0"/>
        </a:p>
      </dgm:t>
    </dgm:pt>
    <dgm:pt modelId="{A08D19D6-9DA7-4142-A45E-C4E0685685EE}" type="parTrans" cxnId="{AC63BE0A-0BDB-45ED-8473-A3E01AB3F761}">
      <dgm:prSet/>
      <dgm:spPr/>
      <dgm:t>
        <a:bodyPr/>
        <a:lstStyle/>
        <a:p>
          <a:endParaRPr lang="es-MX"/>
        </a:p>
      </dgm:t>
    </dgm:pt>
    <dgm:pt modelId="{DDC32660-F788-46F4-8B46-9ED6BCA17718}" type="sibTrans" cxnId="{AC63BE0A-0BDB-45ED-8473-A3E01AB3F761}">
      <dgm:prSet/>
      <dgm:spPr/>
      <dgm:t>
        <a:bodyPr/>
        <a:lstStyle/>
        <a:p>
          <a:endParaRPr lang="es-MX"/>
        </a:p>
      </dgm:t>
    </dgm:pt>
    <dgm:pt modelId="{805B1B11-5A1D-4313-997A-AF7EC18D7696}">
      <dgm:prSet custT="1"/>
      <dgm:spPr/>
      <dgm:t>
        <a:bodyPr/>
        <a:lstStyle/>
        <a:p>
          <a:r>
            <a:rPr lang="es-MX" sz="2000" dirty="0" smtClean="0"/>
            <a:t>El informe de los Departamentos es una suma de informes de los GA, que es una suma del informe de cada investigador</a:t>
          </a:r>
          <a:endParaRPr lang="es-MX" sz="2000" dirty="0"/>
        </a:p>
      </dgm:t>
    </dgm:pt>
    <dgm:pt modelId="{508412EB-9979-4200-91C4-26B334B7691C}" type="parTrans" cxnId="{DCDFD053-6762-4845-90BC-02014860EE54}">
      <dgm:prSet/>
      <dgm:spPr/>
      <dgm:t>
        <a:bodyPr/>
        <a:lstStyle/>
        <a:p>
          <a:endParaRPr lang="es-MX"/>
        </a:p>
      </dgm:t>
    </dgm:pt>
    <dgm:pt modelId="{2A3564C1-355E-4AE7-A8FA-1C5094EB8823}" type="sibTrans" cxnId="{DCDFD053-6762-4845-90BC-02014860EE54}">
      <dgm:prSet/>
      <dgm:spPr/>
      <dgm:t>
        <a:bodyPr/>
        <a:lstStyle/>
        <a:p>
          <a:endParaRPr lang="es-MX"/>
        </a:p>
      </dgm:t>
    </dgm:pt>
    <dgm:pt modelId="{FF28A10E-0D09-4C11-9018-8C45887EA7E0}">
      <dgm:prSet custT="1"/>
      <dgm:spPr/>
      <dgm:t>
        <a:bodyPr/>
        <a:lstStyle/>
        <a:p>
          <a:r>
            <a:rPr lang="es-MX" sz="2000" dirty="0" smtClean="0"/>
            <a:t>No se refleja el impacto de los proyectos (listados sin información cualitativa)</a:t>
          </a:r>
          <a:endParaRPr lang="es-MX" sz="2000" dirty="0"/>
        </a:p>
      </dgm:t>
    </dgm:pt>
    <dgm:pt modelId="{EAA4C187-B8FE-4810-9032-161501249191}" type="parTrans" cxnId="{D3FE19D4-1F3D-4221-9F4F-D5E8B0D4A1B2}">
      <dgm:prSet/>
      <dgm:spPr/>
      <dgm:t>
        <a:bodyPr/>
        <a:lstStyle/>
        <a:p>
          <a:endParaRPr lang="es-MX"/>
        </a:p>
      </dgm:t>
    </dgm:pt>
    <dgm:pt modelId="{9477B90E-19D1-4A7E-8E3D-80BD90AC948D}" type="sibTrans" cxnId="{D3FE19D4-1F3D-4221-9F4F-D5E8B0D4A1B2}">
      <dgm:prSet/>
      <dgm:spPr/>
      <dgm:t>
        <a:bodyPr/>
        <a:lstStyle/>
        <a:p>
          <a:endParaRPr lang="es-MX"/>
        </a:p>
      </dgm:t>
    </dgm:pt>
    <dgm:pt modelId="{144A4B4F-E89E-417C-B7F1-E7B297EEB65A}">
      <dgm:prSet custT="1"/>
      <dgm:spPr/>
      <dgm:t>
        <a:bodyPr/>
        <a:lstStyle/>
        <a:p>
          <a:r>
            <a:rPr lang="es-MX" sz="2000" dirty="0" smtClean="0"/>
            <a:t>No se reflejan las actividades de los investigadores (resultados de comisiones, sabáticos, etc.)</a:t>
          </a:r>
          <a:endParaRPr lang="es-MX" sz="2000" dirty="0"/>
        </a:p>
      </dgm:t>
    </dgm:pt>
    <dgm:pt modelId="{030B2DFE-DED7-4457-BC1F-A4E23A7960B7}" type="parTrans" cxnId="{80DA48C0-8D53-45A0-829B-7C11705078FE}">
      <dgm:prSet/>
      <dgm:spPr/>
      <dgm:t>
        <a:bodyPr/>
        <a:lstStyle/>
        <a:p>
          <a:endParaRPr lang="es-MX"/>
        </a:p>
      </dgm:t>
    </dgm:pt>
    <dgm:pt modelId="{09707216-2C27-408E-B64F-693184BA3EE4}" type="sibTrans" cxnId="{80DA48C0-8D53-45A0-829B-7C11705078FE}">
      <dgm:prSet/>
      <dgm:spPr/>
      <dgm:t>
        <a:bodyPr/>
        <a:lstStyle/>
        <a:p>
          <a:endParaRPr lang="es-MX"/>
        </a:p>
      </dgm:t>
    </dgm:pt>
    <dgm:pt modelId="{4F417367-2642-40F3-8387-97EC71B955A1}">
      <dgm:prSet custT="1"/>
      <dgm:spPr/>
      <dgm:t>
        <a:bodyPr/>
        <a:lstStyle/>
        <a:p>
          <a:r>
            <a:rPr lang="es-MX" sz="2000" dirty="0" smtClean="0"/>
            <a:t>Duplicidad de información (por ejemplo DU y Vinculación)</a:t>
          </a:r>
          <a:endParaRPr lang="es-MX" sz="2000" dirty="0"/>
        </a:p>
      </dgm:t>
    </dgm:pt>
    <dgm:pt modelId="{DFFEFD89-7BD1-4B75-A240-06202743C403}" type="parTrans" cxnId="{0416F3DE-C628-4AE9-A401-1EAF19939CBC}">
      <dgm:prSet/>
      <dgm:spPr/>
      <dgm:t>
        <a:bodyPr/>
        <a:lstStyle/>
        <a:p>
          <a:endParaRPr lang="es-MX"/>
        </a:p>
      </dgm:t>
    </dgm:pt>
    <dgm:pt modelId="{72553216-FC2B-477A-800F-DC6A09D62542}" type="sibTrans" cxnId="{0416F3DE-C628-4AE9-A401-1EAF19939CBC}">
      <dgm:prSet/>
      <dgm:spPr/>
      <dgm:t>
        <a:bodyPr/>
        <a:lstStyle/>
        <a:p>
          <a:endParaRPr lang="es-MX"/>
        </a:p>
      </dgm:t>
    </dgm:pt>
    <dgm:pt modelId="{2189B55C-9EB4-44A4-8434-E7309C90145B}" type="pres">
      <dgm:prSet presAssocID="{3A80476C-5271-4241-8DF2-46A74042C6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186D311-6EE2-4F7F-B890-8C7CE936E873}" type="pres">
      <dgm:prSet presAssocID="{8D62A93A-C1A9-453B-AE04-EE0D43BF9FC6}" presName="node" presStyleLbl="node1" presStyleIdx="0" presStyleCnt="5" custScaleX="150895" custScaleY="119356" custRadScaleRad="87527" custRadScaleInc="-52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0BA4A7-2672-491B-B165-5A1DB6562D3D}" type="pres">
      <dgm:prSet presAssocID="{DDC32660-F788-46F4-8B46-9ED6BCA17718}" presName="sibTrans" presStyleLbl="sibTrans2D1" presStyleIdx="0" presStyleCnt="5"/>
      <dgm:spPr/>
      <dgm:t>
        <a:bodyPr/>
        <a:lstStyle/>
        <a:p>
          <a:endParaRPr lang="es-MX"/>
        </a:p>
      </dgm:t>
    </dgm:pt>
    <dgm:pt modelId="{C02C9E3A-8C5E-4ADD-97B7-F76D67881F2E}" type="pres">
      <dgm:prSet presAssocID="{DDC32660-F788-46F4-8B46-9ED6BCA17718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C12F3873-7D0C-4BC0-ABBC-19DEAA2AB1CA}" type="pres">
      <dgm:prSet presAssocID="{805B1B11-5A1D-4313-997A-AF7EC18D7696}" presName="node" presStyleLbl="node1" presStyleIdx="1" presStyleCnt="5" custScaleX="174067" custScaleY="151825" custRadScaleRad="131197" custRadScaleInc="74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BA8220-9D35-4C56-807F-4CC99BAED873}" type="pres">
      <dgm:prSet presAssocID="{2A3564C1-355E-4AE7-A8FA-1C5094EB8823}" presName="sibTrans" presStyleLbl="sibTrans2D1" presStyleIdx="1" presStyleCnt="5"/>
      <dgm:spPr/>
      <dgm:t>
        <a:bodyPr/>
        <a:lstStyle/>
        <a:p>
          <a:endParaRPr lang="es-MX"/>
        </a:p>
      </dgm:t>
    </dgm:pt>
    <dgm:pt modelId="{6F75A4E5-E655-4F7A-BDFE-CB4EA23C691F}" type="pres">
      <dgm:prSet presAssocID="{2A3564C1-355E-4AE7-A8FA-1C5094EB8823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5DB1FB1B-51B8-427C-B8E1-AEF2586808F5}" type="pres">
      <dgm:prSet presAssocID="{FF28A10E-0D09-4C11-9018-8C45887EA7E0}" presName="node" presStyleLbl="node1" presStyleIdx="2" presStyleCnt="5" custScaleX="152708" custScaleY="118104" custRadScaleRad="96569" custRadScaleInc="-184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09432B-012E-477E-BE27-C6EA5A3FC125}" type="pres">
      <dgm:prSet presAssocID="{9477B90E-19D1-4A7E-8E3D-80BD90AC948D}" presName="sibTrans" presStyleLbl="sibTrans2D1" presStyleIdx="2" presStyleCnt="5"/>
      <dgm:spPr/>
      <dgm:t>
        <a:bodyPr/>
        <a:lstStyle/>
        <a:p>
          <a:endParaRPr lang="es-MX"/>
        </a:p>
      </dgm:t>
    </dgm:pt>
    <dgm:pt modelId="{647142B1-C9E9-4C24-B3B8-21B79AE71B69}" type="pres">
      <dgm:prSet presAssocID="{9477B90E-19D1-4A7E-8E3D-80BD90AC948D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14D3E9B8-52B5-4CF6-B020-0DDA3C3A8985}" type="pres">
      <dgm:prSet presAssocID="{144A4B4F-E89E-417C-B7F1-E7B297EEB65A}" presName="node" presStyleLbl="node1" presStyleIdx="3" presStyleCnt="5" custScaleX="158388" custScaleY="130267" custRadScaleRad="103996" custRadScaleInc="298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511AEA-4CE2-4EC5-B482-C80F63DD7780}" type="pres">
      <dgm:prSet presAssocID="{09707216-2C27-408E-B64F-693184BA3EE4}" presName="sibTrans" presStyleLbl="sibTrans2D1" presStyleIdx="3" presStyleCnt="5"/>
      <dgm:spPr/>
      <dgm:t>
        <a:bodyPr/>
        <a:lstStyle/>
        <a:p>
          <a:endParaRPr lang="es-MX"/>
        </a:p>
      </dgm:t>
    </dgm:pt>
    <dgm:pt modelId="{2C4D41C2-B461-4B0E-A47E-A0DF7B16BD0D}" type="pres">
      <dgm:prSet presAssocID="{09707216-2C27-408E-B64F-693184BA3EE4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6474F279-1B4A-4B5B-AA5E-D629D5D1FAF8}" type="pres">
      <dgm:prSet presAssocID="{4F417367-2642-40F3-8387-97EC71B955A1}" presName="node" presStyleLbl="node1" presStyleIdx="4" presStyleCnt="5" custScaleX="130012" custScaleY="123550" custRadScaleRad="130189" custRadScaleInc="32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5EFE0F-E12B-4E92-A27D-B7DDAA034E66}" type="pres">
      <dgm:prSet presAssocID="{72553216-FC2B-477A-800F-DC6A09D62542}" presName="sibTrans" presStyleLbl="sibTrans2D1" presStyleIdx="4" presStyleCnt="5" custScaleX="110557" custLinFactNeighborX="3757" custLinFactNeighborY="-19346"/>
      <dgm:spPr/>
      <dgm:t>
        <a:bodyPr/>
        <a:lstStyle/>
        <a:p>
          <a:endParaRPr lang="es-MX"/>
        </a:p>
      </dgm:t>
    </dgm:pt>
    <dgm:pt modelId="{207E62E3-8F84-4DE7-8287-FEFB3889AC69}" type="pres">
      <dgm:prSet presAssocID="{72553216-FC2B-477A-800F-DC6A09D62542}" presName="connectorText" presStyleLbl="sibTrans2D1" presStyleIdx="4" presStyleCnt="5"/>
      <dgm:spPr/>
      <dgm:t>
        <a:bodyPr/>
        <a:lstStyle/>
        <a:p>
          <a:endParaRPr lang="es-MX"/>
        </a:p>
      </dgm:t>
    </dgm:pt>
  </dgm:ptLst>
  <dgm:cxnLst>
    <dgm:cxn modelId="{DCDFD053-6762-4845-90BC-02014860EE54}" srcId="{3A80476C-5271-4241-8DF2-46A74042C600}" destId="{805B1B11-5A1D-4313-997A-AF7EC18D7696}" srcOrd="1" destOrd="0" parTransId="{508412EB-9979-4200-91C4-26B334B7691C}" sibTransId="{2A3564C1-355E-4AE7-A8FA-1C5094EB8823}"/>
    <dgm:cxn modelId="{259629D4-A979-4A1E-8D55-35ED9B455EF7}" type="presOf" srcId="{805B1B11-5A1D-4313-997A-AF7EC18D7696}" destId="{C12F3873-7D0C-4BC0-ABBC-19DEAA2AB1CA}" srcOrd="0" destOrd="0" presId="urn:microsoft.com/office/officeart/2005/8/layout/cycle2"/>
    <dgm:cxn modelId="{AB45DB74-B293-474D-8754-C8F1A4C731C2}" type="presOf" srcId="{8D62A93A-C1A9-453B-AE04-EE0D43BF9FC6}" destId="{7186D311-6EE2-4F7F-B890-8C7CE936E873}" srcOrd="0" destOrd="0" presId="urn:microsoft.com/office/officeart/2005/8/layout/cycle2"/>
    <dgm:cxn modelId="{D3FE19D4-1F3D-4221-9F4F-D5E8B0D4A1B2}" srcId="{3A80476C-5271-4241-8DF2-46A74042C600}" destId="{FF28A10E-0D09-4C11-9018-8C45887EA7E0}" srcOrd="2" destOrd="0" parTransId="{EAA4C187-B8FE-4810-9032-161501249191}" sibTransId="{9477B90E-19D1-4A7E-8E3D-80BD90AC948D}"/>
    <dgm:cxn modelId="{0416F3DE-C628-4AE9-A401-1EAF19939CBC}" srcId="{3A80476C-5271-4241-8DF2-46A74042C600}" destId="{4F417367-2642-40F3-8387-97EC71B955A1}" srcOrd="4" destOrd="0" parTransId="{DFFEFD89-7BD1-4B75-A240-06202743C403}" sibTransId="{72553216-FC2B-477A-800F-DC6A09D62542}"/>
    <dgm:cxn modelId="{EF8EF6FD-3179-4778-B025-EFD2CCCAFAD2}" type="presOf" srcId="{72553216-FC2B-477A-800F-DC6A09D62542}" destId="{595EFE0F-E12B-4E92-A27D-B7DDAA034E66}" srcOrd="0" destOrd="0" presId="urn:microsoft.com/office/officeart/2005/8/layout/cycle2"/>
    <dgm:cxn modelId="{1D71ED31-4FEE-43A2-8023-2151E093B27B}" type="presOf" srcId="{2A3564C1-355E-4AE7-A8FA-1C5094EB8823}" destId="{6F75A4E5-E655-4F7A-BDFE-CB4EA23C691F}" srcOrd="1" destOrd="0" presId="urn:microsoft.com/office/officeart/2005/8/layout/cycle2"/>
    <dgm:cxn modelId="{B9B5CE13-7AEE-425B-830E-FFB99B499B0E}" type="presOf" srcId="{4F417367-2642-40F3-8387-97EC71B955A1}" destId="{6474F279-1B4A-4B5B-AA5E-D629D5D1FAF8}" srcOrd="0" destOrd="0" presId="urn:microsoft.com/office/officeart/2005/8/layout/cycle2"/>
    <dgm:cxn modelId="{5839357F-6497-4B36-A39C-6E590F0E475B}" type="presOf" srcId="{FF28A10E-0D09-4C11-9018-8C45887EA7E0}" destId="{5DB1FB1B-51B8-427C-B8E1-AEF2586808F5}" srcOrd="0" destOrd="0" presId="urn:microsoft.com/office/officeart/2005/8/layout/cycle2"/>
    <dgm:cxn modelId="{7B9048E3-9C80-4246-81F2-C1573B7BF90E}" type="presOf" srcId="{9477B90E-19D1-4A7E-8E3D-80BD90AC948D}" destId="{0409432B-012E-477E-BE27-C6EA5A3FC125}" srcOrd="0" destOrd="0" presId="urn:microsoft.com/office/officeart/2005/8/layout/cycle2"/>
    <dgm:cxn modelId="{0C359015-4700-4865-9D6D-9EB52961B6DA}" type="presOf" srcId="{DDC32660-F788-46F4-8B46-9ED6BCA17718}" destId="{080BA4A7-2672-491B-B165-5A1DB6562D3D}" srcOrd="0" destOrd="0" presId="urn:microsoft.com/office/officeart/2005/8/layout/cycle2"/>
    <dgm:cxn modelId="{73EEC95A-6838-45FD-B2CB-DA2D5A07A594}" type="presOf" srcId="{09707216-2C27-408E-B64F-693184BA3EE4}" destId="{2C4D41C2-B461-4B0E-A47E-A0DF7B16BD0D}" srcOrd="1" destOrd="0" presId="urn:microsoft.com/office/officeart/2005/8/layout/cycle2"/>
    <dgm:cxn modelId="{80DA48C0-8D53-45A0-829B-7C11705078FE}" srcId="{3A80476C-5271-4241-8DF2-46A74042C600}" destId="{144A4B4F-E89E-417C-B7F1-E7B297EEB65A}" srcOrd="3" destOrd="0" parTransId="{030B2DFE-DED7-4457-BC1F-A4E23A7960B7}" sibTransId="{09707216-2C27-408E-B64F-693184BA3EE4}"/>
    <dgm:cxn modelId="{AC63BE0A-0BDB-45ED-8473-A3E01AB3F761}" srcId="{3A80476C-5271-4241-8DF2-46A74042C600}" destId="{8D62A93A-C1A9-453B-AE04-EE0D43BF9FC6}" srcOrd="0" destOrd="0" parTransId="{A08D19D6-9DA7-4142-A45E-C4E0685685EE}" sibTransId="{DDC32660-F788-46F4-8B46-9ED6BCA17718}"/>
    <dgm:cxn modelId="{4ED49A9D-7481-417C-BFE5-1CAC9ED3E604}" type="presOf" srcId="{9477B90E-19D1-4A7E-8E3D-80BD90AC948D}" destId="{647142B1-C9E9-4C24-B3B8-21B79AE71B69}" srcOrd="1" destOrd="0" presId="urn:microsoft.com/office/officeart/2005/8/layout/cycle2"/>
    <dgm:cxn modelId="{4B9878DF-07A0-4B2A-B79A-EB67D70527F5}" type="presOf" srcId="{2A3564C1-355E-4AE7-A8FA-1C5094EB8823}" destId="{50BA8220-9D35-4C56-807F-4CC99BAED873}" srcOrd="0" destOrd="0" presId="urn:microsoft.com/office/officeart/2005/8/layout/cycle2"/>
    <dgm:cxn modelId="{BF60DCF3-2A1E-4B94-BD92-EF65E5438B80}" type="presOf" srcId="{144A4B4F-E89E-417C-B7F1-E7B297EEB65A}" destId="{14D3E9B8-52B5-4CF6-B020-0DDA3C3A8985}" srcOrd="0" destOrd="0" presId="urn:microsoft.com/office/officeart/2005/8/layout/cycle2"/>
    <dgm:cxn modelId="{43BC82D1-160B-4A11-81EE-C8B58C8E5840}" type="presOf" srcId="{3A80476C-5271-4241-8DF2-46A74042C600}" destId="{2189B55C-9EB4-44A4-8434-E7309C90145B}" srcOrd="0" destOrd="0" presId="urn:microsoft.com/office/officeart/2005/8/layout/cycle2"/>
    <dgm:cxn modelId="{69517BC4-F232-4C76-B618-AEB4D7E908F4}" type="presOf" srcId="{09707216-2C27-408E-B64F-693184BA3EE4}" destId="{04511AEA-4CE2-4EC5-B482-C80F63DD7780}" srcOrd="0" destOrd="0" presId="urn:microsoft.com/office/officeart/2005/8/layout/cycle2"/>
    <dgm:cxn modelId="{FE623FA8-C474-4463-9510-7E971935847E}" type="presOf" srcId="{72553216-FC2B-477A-800F-DC6A09D62542}" destId="{207E62E3-8F84-4DE7-8287-FEFB3889AC69}" srcOrd="1" destOrd="0" presId="urn:microsoft.com/office/officeart/2005/8/layout/cycle2"/>
    <dgm:cxn modelId="{54F2226E-09AC-4E4D-8516-53C9C2B8E715}" type="presOf" srcId="{DDC32660-F788-46F4-8B46-9ED6BCA17718}" destId="{C02C9E3A-8C5E-4ADD-97B7-F76D67881F2E}" srcOrd="1" destOrd="0" presId="urn:microsoft.com/office/officeart/2005/8/layout/cycle2"/>
    <dgm:cxn modelId="{DDAA5080-1D90-4BB6-A2EC-858F8851DA8C}" type="presParOf" srcId="{2189B55C-9EB4-44A4-8434-E7309C90145B}" destId="{7186D311-6EE2-4F7F-B890-8C7CE936E873}" srcOrd="0" destOrd="0" presId="urn:microsoft.com/office/officeart/2005/8/layout/cycle2"/>
    <dgm:cxn modelId="{3F6AD110-7D8A-45D7-8E60-08793B5A355C}" type="presParOf" srcId="{2189B55C-9EB4-44A4-8434-E7309C90145B}" destId="{080BA4A7-2672-491B-B165-5A1DB6562D3D}" srcOrd="1" destOrd="0" presId="urn:microsoft.com/office/officeart/2005/8/layout/cycle2"/>
    <dgm:cxn modelId="{A0A0BA5A-407A-46E3-968C-E16BD7538595}" type="presParOf" srcId="{080BA4A7-2672-491B-B165-5A1DB6562D3D}" destId="{C02C9E3A-8C5E-4ADD-97B7-F76D67881F2E}" srcOrd="0" destOrd="0" presId="urn:microsoft.com/office/officeart/2005/8/layout/cycle2"/>
    <dgm:cxn modelId="{66E214A9-78AE-40DC-BFC0-87700FF354C8}" type="presParOf" srcId="{2189B55C-9EB4-44A4-8434-E7309C90145B}" destId="{C12F3873-7D0C-4BC0-ABBC-19DEAA2AB1CA}" srcOrd="2" destOrd="0" presId="urn:microsoft.com/office/officeart/2005/8/layout/cycle2"/>
    <dgm:cxn modelId="{6E485FF5-7B10-4912-BD7C-8367D4563EAB}" type="presParOf" srcId="{2189B55C-9EB4-44A4-8434-E7309C90145B}" destId="{50BA8220-9D35-4C56-807F-4CC99BAED873}" srcOrd="3" destOrd="0" presId="urn:microsoft.com/office/officeart/2005/8/layout/cycle2"/>
    <dgm:cxn modelId="{649A091D-7CEF-40B7-8999-C579AC0644A9}" type="presParOf" srcId="{50BA8220-9D35-4C56-807F-4CC99BAED873}" destId="{6F75A4E5-E655-4F7A-BDFE-CB4EA23C691F}" srcOrd="0" destOrd="0" presId="urn:microsoft.com/office/officeart/2005/8/layout/cycle2"/>
    <dgm:cxn modelId="{B800C632-E495-4639-B41C-748330C71617}" type="presParOf" srcId="{2189B55C-9EB4-44A4-8434-E7309C90145B}" destId="{5DB1FB1B-51B8-427C-B8E1-AEF2586808F5}" srcOrd="4" destOrd="0" presId="urn:microsoft.com/office/officeart/2005/8/layout/cycle2"/>
    <dgm:cxn modelId="{1DEC388A-262A-4049-828F-8945257DB636}" type="presParOf" srcId="{2189B55C-9EB4-44A4-8434-E7309C90145B}" destId="{0409432B-012E-477E-BE27-C6EA5A3FC125}" srcOrd="5" destOrd="0" presId="urn:microsoft.com/office/officeart/2005/8/layout/cycle2"/>
    <dgm:cxn modelId="{AE46A89B-14D6-4CC1-B251-467B650F1B35}" type="presParOf" srcId="{0409432B-012E-477E-BE27-C6EA5A3FC125}" destId="{647142B1-C9E9-4C24-B3B8-21B79AE71B69}" srcOrd="0" destOrd="0" presId="urn:microsoft.com/office/officeart/2005/8/layout/cycle2"/>
    <dgm:cxn modelId="{7E6443DA-BFBA-4E86-B305-890A785DD6F2}" type="presParOf" srcId="{2189B55C-9EB4-44A4-8434-E7309C90145B}" destId="{14D3E9B8-52B5-4CF6-B020-0DDA3C3A8985}" srcOrd="6" destOrd="0" presId="urn:microsoft.com/office/officeart/2005/8/layout/cycle2"/>
    <dgm:cxn modelId="{FA892D1C-64E7-4F80-93F2-0F8C4C32B229}" type="presParOf" srcId="{2189B55C-9EB4-44A4-8434-E7309C90145B}" destId="{04511AEA-4CE2-4EC5-B482-C80F63DD7780}" srcOrd="7" destOrd="0" presId="urn:microsoft.com/office/officeart/2005/8/layout/cycle2"/>
    <dgm:cxn modelId="{8FE0CF09-B07C-4155-BA0C-FABCAA4CBF03}" type="presParOf" srcId="{04511AEA-4CE2-4EC5-B482-C80F63DD7780}" destId="{2C4D41C2-B461-4B0E-A47E-A0DF7B16BD0D}" srcOrd="0" destOrd="0" presId="urn:microsoft.com/office/officeart/2005/8/layout/cycle2"/>
    <dgm:cxn modelId="{94637867-4526-4DD0-99D0-5F8EFB50D89B}" type="presParOf" srcId="{2189B55C-9EB4-44A4-8434-E7309C90145B}" destId="{6474F279-1B4A-4B5B-AA5E-D629D5D1FAF8}" srcOrd="8" destOrd="0" presId="urn:microsoft.com/office/officeart/2005/8/layout/cycle2"/>
    <dgm:cxn modelId="{99214D45-FB79-4813-B119-E35CFAAC4AA6}" type="presParOf" srcId="{2189B55C-9EB4-44A4-8434-E7309C90145B}" destId="{595EFE0F-E12B-4E92-A27D-B7DDAA034E66}" srcOrd="9" destOrd="0" presId="urn:microsoft.com/office/officeart/2005/8/layout/cycle2"/>
    <dgm:cxn modelId="{6E6F7A38-F366-4EC7-AD9C-939155AA212B}" type="presParOf" srcId="{595EFE0F-E12B-4E92-A27D-B7DDAA034E66}" destId="{207E62E3-8F84-4DE7-8287-FEFB3889AC6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32F11-1FE6-4195-AEE9-41700CE2D010}">
      <dsp:nvSpPr>
        <dsp:cNvPr id="0" name=""/>
        <dsp:cNvSpPr/>
      </dsp:nvSpPr>
      <dsp:spPr>
        <a:xfrm>
          <a:off x="2692001" y="909801"/>
          <a:ext cx="3341646" cy="288538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kern="1200" dirty="0" smtClean="0"/>
            <a:t>Informe para Junta de Gobierno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kern="1200" dirty="0" smtClean="0"/>
            <a:t>(Impacto del presupuesto)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>
        <a:off x="3329720" y="1585690"/>
        <a:ext cx="2066208" cy="1483149"/>
      </dsp:txXfrm>
    </dsp:sp>
    <dsp:sp modelId="{605609B8-B310-4F3B-8F59-024A0039AC7E}">
      <dsp:nvSpPr>
        <dsp:cNvPr id="0" name=""/>
        <dsp:cNvSpPr/>
      </dsp:nvSpPr>
      <dsp:spPr>
        <a:xfrm>
          <a:off x="231945" y="94846"/>
          <a:ext cx="3540919" cy="286771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Informe para CEE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(avances por área)</a:t>
          </a:r>
        </a:p>
      </dsp:txBody>
      <dsp:txXfrm>
        <a:off x="1051758" y="821164"/>
        <a:ext cx="1901293" cy="1415074"/>
      </dsp:txXfrm>
    </dsp:sp>
    <dsp:sp modelId="{26C8BA22-B028-460A-8444-F37CDD9809FF}">
      <dsp:nvSpPr>
        <dsp:cNvPr id="0" name=""/>
        <dsp:cNvSpPr/>
      </dsp:nvSpPr>
      <dsp:spPr>
        <a:xfrm>
          <a:off x="3739165" y="963145"/>
          <a:ext cx="2625234" cy="2625234"/>
        </a:xfrm>
        <a:prstGeom prst="circularArrow">
          <a:avLst>
            <a:gd name="adj1" fmla="val 4878"/>
            <a:gd name="adj2" fmla="val 312630"/>
            <a:gd name="adj3" fmla="val 3118538"/>
            <a:gd name="adj4" fmla="val 15254461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E82AF-A5EB-489A-A8D6-4327A5A4F563}">
      <dsp:nvSpPr>
        <dsp:cNvPr id="0" name=""/>
        <dsp:cNvSpPr/>
      </dsp:nvSpPr>
      <dsp:spPr>
        <a:xfrm>
          <a:off x="104407" y="304947"/>
          <a:ext cx="1984933" cy="198493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6D311-6EE2-4F7F-B890-8C7CE936E873}">
      <dsp:nvSpPr>
        <dsp:cNvPr id="0" name=""/>
        <dsp:cNvSpPr/>
      </dsp:nvSpPr>
      <dsp:spPr>
        <a:xfrm>
          <a:off x="2778847" y="68367"/>
          <a:ext cx="2796858" cy="2212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Heterogeneidad entre los informes de las diferentes áreas (volumen, calidad, forma de presentar…)</a:t>
          </a:r>
          <a:endParaRPr lang="es-MX" sz="2000" kern="1200" dirty="0"/>
        </a:p>
      </dsp:txBody>
      <dsp:txXfrm>
        <a:off x="3188437" y="392348"/>
        <a:ext cx="1977678" cy="1564317"/>
      </dsp:txXfrm>
    </dsp:sp>
    <dsp:sp modelId="{080BA4A7-2672-491B-B165-5A1DB6562D3D}">
      <dsp:nvSpPr>
        <dsp:cNvPr id="0" name=""/>
        <dsp:cNvSpPr/>
      </dsp:nvSpPr>
      <dsp:spPr>
        <a:xfrm rot="1331432">
          <a:off x="5491491" y="1439673"/>
          <a:ext cx="205337" cy="625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5493772" y="1553152"/>
        <a:ext cx="143736" cy="375336"/>
      </dsp:txXfrm>
    </dsp:sp>
    <dsp:sp modelId="{C12F3873-7D0C-4BC0-ABBC-19DEAA2AB1CA}">
      <dsp:nvSpPr>
        <dsp:cNvPr id="0" name=""/>
        <dsp:cNvSpPr/>
      </dsp:nvSpPr>
      <dsp:spPr>
        <a:xfrm>
          <a:off x="5627011" y="1016820"/>
          <a:ext cx="3226354" cy="2814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El informe de los Departamentos es una suma de informes de los GA, que es una suma del informe de cada investigador</a:t>
          </a:r>
          <a:endParaRPr lang="es-MX" sz="2000" kern="1200" dirty="0"/>
        </a:p>
      </dsp:txBody>
      <dsp:txXfrm>
        <a:off x="6099500" y="1428935"/>
        <a:ext cx="2281376" cy="1989866"/>
      </dsp:txXfrm>
    </dsp:sp>
    <dsp:sp modelId="{50BA8220-9D35-4C56-807F-4CC99BAED873}">
      <dsp:nvSpPr>
        <dsp:cNvPr id="0" name=""/>
        <dsp:cNvSpPr/>
      </dsp:nvSpPr>
      <dsp:spPr>
        <a:xfrm rot="7201796">
          <a:off x="6369694" y="3486769"/>
          <a:ext cx="150569" cy="625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 rot="10800000">
        <a:off x="6403582" y="3592327"/>
        <a:ext cx="105398" cy="375336"/>
      </dsp:txXfrm>
    </dsp:sp>
    <dsp:sp modelId="{5DB1FB1B-51B8-427C-B8E1-AEF2586808F5}">
      <dsp:nvSpPr>
        <dsp:cNvPr id="0" name=""/>
        <dsp:cNvSpPr/>
      </dsp:nvSpPr>
      <dsp:spPr>
        <a:xfrm>
          <a:off x="4378927" y="3830909"/>
          <a:ext cx="2830462" cy="218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No se refleja el impacto de los proyectos (listados sin información cualitativa)</a:t>
          </a:r>
          <a:endParaRPr lang="es-MX" sz="2000" kern="1200" dirty="0"/>
        </a:p>
      </dsp:txBody>
      <dsp:txXfrm>
        <a:off x="4793439" y="4151491"/>
        <a:ext cx="2001438" cy="1547909"/>
      </dsp:txXfrm>
    </dsp:sp>
    <dsp:sp modelId="{0409432B-012E-477E-BE27-C6EA5A3FC125}">
      <dsp:nvSpPr>
        <dsp:cNvPr id="0" name=""/>
        <dsp:cNvSpPr/>
      </dsp:nvSpPr>
      <dsp:spPr>
        <a:xfrm rot="10794216">
          <a:off x="4036019" y="4615420"/>
          <a:ext cx="242323" cy="625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 rot="10800000">
        <a:off x="4108716" y="4740471"/>
        <a:ext cx="169626" cy="375336"/>
      </dsp:txXfrm>
    </dsp:sp>
    <dsp:sp modelId="{14D3E9B8-52B5-4CF6-B020-0DDA3C3A8985}">
      <dsp:nvSpPr>
        <dsp:cNvPr id="0" name=""/>
        <dsp:cNvSpPr/>
      </dsp:nvSpPr>
      <dsp:spPr>
        <a:xfrm>
          <a:off x="985977" y="3723808"/>
          <a:ext cx="2935742" cy="2414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No se reflejan las actividades de los investigadores (resultados de comisiones, sabáticos, etc.)</a:t>
          </a:r>
          <a:endParaRPr lang="es-MX" sz="2000" kern="1200" dirty="0"/>
        </a:p>
      </dsp:txBody>
      <dsp:txXfrm>
        <a:off x="1415906" y="4077406"/>
        <a:ext cx="2075884" cy="1707320"/>
      </dsp:txXfrm>
    </dsp:sp>
    <dsp:sp modelId="{04511AEA-4CE2-4EC5-B482-C80F63DD7780}">
      <dsp:nvSpPr>
        <dsp:cNvPr id="0" name=""/>
        <dsp:cNvSpPr/>
      </dsp:nvSpPr>
      <dsp:spPr>
        <a:xfrm rot="14849547">
          <a:off x="1741481" y="3238084"/>
          <a:ext cx="280912" cy="625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 rot="10800000">
        <a:off x="1799748" y="3402123"/>
        <a:ext cx="196638" cy="375336"/>
      </dsp:txXfrm>
    </dsp:sp>
    <dsp:sp modelId="{6474F279-1B4A-4B5B-AA5E-D629D5D1FAF8}">
      <dsp:nvSpPr>
        <dsp:cNvPr id="0" name=""/>
        <dsp:cNvSpPr/>
      </dsp:nvSpPr>
      <dsp:spPr>
        <a:xfrm>
          <a:off x="131089" y="1088301"/>
          <a:ext cx="2409789" cy="2290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Duplicidad de información (por ejemplo DU y Vinculación)</a:t>
          </a:r>
          <a:endParaRPr lang="es-MX" sz="2000" kern="1200" dirty="0"/>
        </a:p>
      </dsp:txBody>
      <dsp:txXfrm>
        <a:off x="483994" y="1423666"/>
        <a:ext cx="1703979" cy="1619285"/>
      </dsp:txXfrm>
    </dsp:sp>
    <dsp:sp modelId="{595EFE0F-E12B-4E92-A27D-B7DDAA034E66}">
      <dsp:nvSpPr>
        <dsp:cNvPr id="0" name=""/>
        <dsp:cNvSpPr/>
      </dsp:nvSpPr>
      <dsp:spPr>
        <a:xfrm rot="20373731">
          <a:off x="2545702" y="1299354"/>
          <a:ext cx="284201" cy="625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2548385" y="1439352"/>
        <a:ext cx="198941" cy="375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68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35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0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6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7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5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72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1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11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86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04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30FAD-9FFB-4708-A363-0A155F901999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89BA-275D-459E-A94F-404C73274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4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7" y="38053"/>
            <a:ext cx="1402202" cy="14326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9798" y="0"/>
            <a:ext cx="1402202" cy="1201016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621411" y="277342"/>
            <a:ext cx="88706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Segunda sesión ordinaria  2015</a:t>
            </a:r>
          </a:p>
          <a:p>
            <a:pPr algn="ctr"/>
            <a:r>
              <a:rPr lang="es-MX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Consejo Técnico Consultivo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838298" y="3019319"/>
            <a:ext cx="8275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Tema: estructuración Informes anual y semestral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7912500" y="6351563"/>
            <a:ext cx="3869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 y 2 de julio - Unidad Villahermosa</a:t>
            </a:r>
            <a:endParaRPr lang="es-MX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56519663"/>
              </p:ext>
            </p:extLst>
          </p:nvPr>
        </p:nvGraphicFramePr>
        <p:xfrm>
          <a:off x="2390218" y="238899"/>
          <a:ext cx="6772636" cy="388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640263" y="3863362"/>
            <a:ext cx="3195687" cy="258532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Direcciones Unidad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Coordinaciones Departamentos (Grupos Académicos)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Direcciones de Áreas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Áreas asociadas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Comités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Indicadores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Productividad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Proyectos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3751868" y="2215299"/>
            <a:ext cx="28281" cy="84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095334" y="3808593"/>
            <a:ext cx="4595983" cy="286232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Desarrollo de proyectos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Casos de éxito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Formación de capital humano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Divulgación de la ciencia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Transferencia de tecnología e innovación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Resultados respecto al PND y otros programas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Resultados respecto al PAT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Justificación indicadores</a:t>
            </a:r>
          </a:p>
          <a:p>
            <a:pPr algn="ctr"/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Autocrítica </a:t>
            </a:r>
            <a:r>
              <a:rPr lang="es-MX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del DG</a:t>
            </a:r>
          </a:p>
          <a:p>
            <a:pPr algn="ctr"/>
            <a:r>
              <a:rPr lang="es-MX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PEMP como tema </a:t>
            </a:r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transversal</a:t>
            </a:r>
            <a:endParaRPr lang="es-MX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Flecha abajo 17"/>
          <p:cNvSpPr/>
          <p:nvPr/>
        </p:nvSpPr>
        <p:spPr>
          <a:xfrm rot="1213037">
            <a:off x="3365116" y="2607562"/>
            <a:ext cx="321777" cy="128864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 derecha 19"/>
          <p:cNvSpPr/>
          <p:nvPr/>
        </p:nvSpPr>
        <p:spPr>
          <a:xfrm>
            <a:off x="4835950" y="4981444"/>
            <a:ext cx="2259384" cy="289803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1536982" y="3300760"/>
            <a:ext cx="1358153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366 páginas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08776" y="3251886"/>
            <a:ext cx="1411941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63 páginas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77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1975" y="807405"/>
            <a:ext cx="6287678" cy="577081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Departamentos</a:t>
            </a:r>
          </a:p>
          <a:p>
            <a:pPr algn="ctr"/>
            <a:endParaRPr lang="es-MX" sz="9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Resumen de las acciones y logros </a:t>
            </a:r>
          </a:p>
          <a:p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sz="2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sz="2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sz="2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sz="2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s-MX" sz="2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s-MX" sz="1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s-MX" sz="1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Reflexiones de conclusión sobre aportaciones al PEMP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46754" y="2034320"/>
            <a:ext cx="5458120" cy="3570208"/>
          </a:xfrm>
          <a:prstGeom prst="rect">
            <a:avLst/>
          </a:prstGeom>
          <a:ln w="127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Grupos Académicos </a:t>
            </a:r>
          </a:p>
          <a:p>
            <a:pPr algn="ctr"/>
            <a:endParaRPr lang="es-MX" sz="1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Breve descripción del 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Descripción problemas regionales atendidos e impacto proyecto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Colaboraciones con instituciones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Lista revistas de publicación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Acciones de formación capital humano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Acciones vinculación/divulgación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Reflexiones</a:t>
            </a:r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17615" y="830488"/>
            <a:ext cx="5373277" cy="28931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Direcciones de Unidad</a:t>
            </a:r>
          </a:p>
          <a:p>
            <a:endParaRPr lang="es-MX" sz="1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Contexto regional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Gestión institucional del 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Acciones de fortalecimiento de la vida interna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Otras actividades relevantes de gestión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Aportación de la Unidad al PEMP</a:t>
            </a:r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617614" y="4423780"/>
            <a:ext cx="5373277" cy="215443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Direcciones de Áreas</a:t>
            </a:r>
          </a:p>
          <a:p>
            <a:endParaRPr lang="es-MX" sz="1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Resumen de acciones y logros dentro del PEMP y PAT</a:t>
            </a:r>
          </a:p>
          <a:p>
            <a:endParaRPr lang="es-MX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Reflexiones finales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" y="1602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Solicitud Informe 2014</a:t>
            </a:r>
            <a:endParaRPr lang="es-MX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294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C000"/>
                </a:solidFill>
              </a:rPr>
              <a:t>Problemas detectados para construir el informe</a:t>
            </a:r>
            <a:endParaRPr lang="es-MX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960175654"/>
              </p:ext>
            </p:extLst>
          </p:nvPr>
        </p:nvGraphicFramePr>
        <p:xfrm>
          <a:off x="1295743" y="719666"/>
          <a:ext cx="890034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95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294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C000"/>
                </a:solidFill>
              </a:rPr>
              <a:t>Elementos de propuesta</a:t>
            </a:r>
            <a:endParaRPr lang="es-MX" sz="2400" b="1" dirty="0">
              <a:solidFill>
                <a:srgbClr val="FFC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50718" y="1415231"/>
            <a:ext cx="2698001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Reagrupar la información por temas (ejemplo: vinculación de las DU con DV)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97501" y="2537843"/>
            <a:ext cx="325883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Facilitar la información cuantitativa a las áreas</a:t>
            </a:r>
          </a:p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 para que se concentren sobre lo cualitativo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899719" y="3854956"/>
            <a:ext cx="33528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Poner más información en tabla o gráfica (acciones de difusión,  personal, proyectos…)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252519" y="1169773"/>
            <a:ext cx="486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992130" y="998001"/>
            <a:ext cx="369055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Reagrupar las acciones trasversales de las DU: PCCC, EAPA, seminarios…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070292" y="4311643"/>
            <a:ext cx="307198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Mayor compromiso de cada responsable de Áreas/Temas en homogeneizar su parte y responder al objetivo del informe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78941" y="4753232"/>
            <a:ext cx="217579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761838" y="591138"/>
            <a:ext cx="1960605" cy="16742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7477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355</Words>
  <Application>Microsoft Office PowerPoint</Application>
  <PresentationFormat>Panorámica</PresentationFormat>
  <Paragraphs>83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Claudia</cp:lastModifiedBy>
  <cp:revision>31</cp:revision>
  <dcterms:created xsi:type="dcterms:W3CDTF">2015-06-29T20:58:06Z</dcterms:created>
  <dcterms:modified xsi:type="dcterms:W3CDTF">2015-07-01T01:06:52Z</dcterms:modified>
</cp:coreProperties>
</file>