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05" r:id="rId3"/>
    <p:sldId id="278" r:id="rId4"/>
    <p:sldId id="275" r:id="rId5"/>
    <p:sldId id="287" r:id="rId6"/>
    <p:sldId id="291" r:id="rId7"/>
    <p:sldId id="292" r:id="rId8"/>
    <p:sldId id="290" r:id="rId9"/>
    <p:sldId id="288" r:id="rId10"/>
    <p:sldId id="289" r:id="rId11"/>
    <p:sldId id="302" r:id="rId12"/>
    <p:sldId id="303" r:id="rId13"/>
    <p:sldId id="30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0" autoAdjust="0"/>
  </p:normalViewPr>
  <p:slideViewPr>
    <p:cSldViewPr>
      <p:cViewPr varScale="1">
        <p:scale>
          <a:sx n="61" d="100"/>
          <a:sy n="61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C1AA28-77EF-4E90-9906-72245A308444}" type="doc">
      <dgm:prSet loTypeId="urn:microsoft.com/office/officeart/2009/3/layout/BlockDescending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E3F74B9-E018-4818-A6FC-7DFA24A1F47C}">
      <dgm:prSet phldrT="[Texto]"/>
      <dgm:spPr/>
      <dgm:t>
        <a:bodyPr/>
        <a:lstStyle/>
        <a:p>
          <a:r>
            <a:rPr lang="es-MX" dirty="0" smtClean="0"/>
            <a:t>Revisar</a:t>
          </a:r>
          <a:endParaRPr lang="es-MX" dirty="0"/>
        </a:p>
      </dgm:t>
    </dgm:pt>
    <dgm:pt modelId="{1F243DBF-6E0A-48D3-BD26-11FDD16F11EF}" type="parTrans" cxnId="{C51A25EB-A95F-4C8A-8E41-B9DB3E4FB2DB}">
      <dgm:prSet/>
      <dgm:spPr/>
      <dgm:t>
        <a:bodyPr/>
        <a:lstStyle/>
        <a:p>
          <a:endParaRPr lang="es-MX"/>
        </a:p>
      </dgm:t>
    </dgm:pt>
    <dgm:pt modelId="{6B1F0B38-BBFE-44EE-B29F-337888ED4F59}" type="sibTrans" cxnId="{C51A25EB-A95F-4C8A-8E41-B9DB3E4FB2DB}">
      <dgm:prSet/>
      <dgm:spPr/>
      <dgm:t>
        <a:bodyPr/>
        <a:lstStyle/>
        <a:p>
          <a:endParaRPr lang="es-MX"/>
        </a:p>
      </dgm:t>
    </dgm:pt>
    <dgm:pt modelId="{B49C736E-8286-45ED-AEB6-1416182EB2E6}">
      <dgm:prSet phldrT="[Texto]"/>
      <dgm:spPr/>
      <dgm:t>
        <a:bodyPr/>
        <a:lstStyle/>
        <a:p>
          <a:r>
            <a:rPr lang="es-MX" dirty="0" smtClean="0"/>
            <a:t>Actualizar</a:t>
          </a:r>
          <a:endParaRPr lang="es-MX" dirty="0"/>
        </a:p>
      </dgm:t>
    </dgm:pt>
    <dgm:pt modelId="{730B2DE4-2DF0-4D55-8783-B367E7E10F58}" type="parTrans" cxnId="{C01CCB2D-8C31-4EEC-A534-EF78650432F3}">
      <dgm:prSet/>
      <dgm:spPr/>
      <dgm:t>
        <a:bodyPr/>
        <a:lstStyle/>
        <a:p>
          <a:endParaRPr lang="es-MX"/>
        </a:p>
      </dgm:t>
    </dgm:pt>
    <dgm:pt modelId="{FB7BEC1B-6BA5-453A-A5A4-C56F58BA857D}" type="sibTrans" cxnId="{C01CCB2D-8C31-4EEC-A534-EF78650432F3}">
      <dgm:prSet/>
      <dgm:spPr/>
      <dgm:t>
        <a:bodyPr/>
        <a:lstStyle/>
        <a:p>
          <a:endParaRPr lang="es-MX"/>
        </a:p>
      </dgm:t>
    </dgm:pt>
    <dgm:pt modelId="{D89E14BB-F06C-42CC-807C-ED4A9CA77932}">
      <dgm:prSet phldrT="[Texto]"/>
      <dgm:spPr/>
      <dgm:t>
        <a:bodyPr/>
        <a:lstStyle/>
        <a:p>
          <a:r>
            <a:rPr lang="es-MX" dirty="0" smtClean="0"/>
            <a:t>Reformar-renovar</a:t>
          </a:r>
          <a:endParaRPr lang="es-MX" dirty="0"/>
        </a:p>
      </dgm:t>
    </dgm:pt>
    <dgm:pt modelId="{DD9A4EB5-A249-4DE6-8B3F-0B6D6F16C8AE}" type="parTrans" cxnId="{BCF6AD65-AA50-447D-8FE8-29D124702C49}">
      <dgm:prSet/>
      <dgm:spPr/>
      <dgm:t>
        <a:bodyPr/>
        <a:lstStyle/>
        <a:p>
          <a:endParaRPr lang="es-MX"/>
        </a:p>
      </dgm:t>
    </dgm:pt>
    <dgm:pt modelId="{3AF8FCCF-1174-4EB4-A86F-D3F6666069E6}" type="sibTrans" cxnId="{BCF6AD65-AA50-447D-8FE8-29D124702C49}">
      <dgm:prSet/>
      <dgm:spPr/>
      <dgm:t>
        <a:bodyPr/>
        <a:lstStyle/>
        <a:p>
          <a:endParaRPr lang="es-MX"/>
        </a:p>
      </dgm:t>
    </dgm:pt>
    <dgm:pt modelId="{888AABB4-A35A-47F1-8CBC-E671219EF4CE}">
      <dgm:prSet phldrT="[Texto]" custT="1"/>
      <dgm:spPr/>
      <dgm:t>
        <a:bodyPr/>
        <a:lstStyle/>
        <a:p>
          <a:r>
            <a:rPr lang="es-MX" sz="1800" dirty="0" smtClean="0"/>
            <a:t>Errores: ortografía, lenguaje equitativo, numeración, aspectos faltantes.</a:t>
          </a:r>
        </a:p>
        <a:p>
          <a:r>
            <a:rPr lang="es-MX" sz="1800" dirty="0" smtClean="0"/>
            <a:t>¿Qué criterios, procedimientos y obligaciones y derechos es necesario </a:t>
          </a:r>
          <a:r>
            <a:rPr lang="es-MX" sz="1800" b="1" u="sng" dirty="0" smtClean="0"/>
            <a:t>corregir y clarificar</a:t>
          </a:r>
          <a:r>
            <a:rPr lang="es-MX" sz="1200" dirty="0" smtClean="0"/>
            <a:t>? </a:t>
          </a:r>
          <a:endParaRPr lang="es-MX" sz="1200" dirty="0"/>
        </a:p>
      </dgm:t>
    </dgm:pt>
    <dgm:pt modelId="{36E5E4FB-1EED-4813-9649-2555D714912A}" type="parTrans" cxnId="{D508E599-7B57-4E47-B090-F80430FA878C}">
      <dgm:prSet/>
      <dgm:spPr/>
      <dgm:t>
        <a:bodyPr/>
        <a:lstStyle/>
        <a:p>
          <a:endParaRPr lang="es-MX"/>
        </a:p>
      </dgm:t>
    </dgm:pt>
    <dgm:pt modelId="{A64C625A-FA09-4E78-ACFB-EC7BDEDDBE0E}" type="sibTrans" cxnId="{D508E599-7B57-4E47-B090-F80430FA878C}">
      <dgm:prSet/>
      <dgm:spPr/>
      <dgm:t>
        <a:bodyPr/>
        <a:lstStyle/>
        <a:p>
          <a:endParaRPr lang="es-MX"/>
        </a:p>
      </dgm:t>
    </dgm:pt>
    <dgm:pt modelId="{D0FB1A42-8CB1-4FC3-8968-17A64D57D89A}">
      <dgm:prSet phldrT="[Texto]" custT="1"/>
      <dgm:spPr/>
      <dgm:t>
        <a:bodyPr/>
        <a:lstStyle/>
        <a:p>
          <a:r>
            <a:rPr lang="es-MX" sz="1800" dirty="0" smtClean="0"/>
            <a:t>Adaptar a cambios internos y externos </a:t>
          </a:r>
        </a:p>
        <a:p>
          <a:r>
            <a:rPr lang="es-MX" sz="1800" dirty="0" smtClean="0"/>
            <a:t>¿Qué criterios, procedimientos y obligaciones y derechos hay que </a:t>
          </a:r>
          <a:r>
            <a:rPr lang="es-MX" sz="1800" b="1" u="sng" dirty="0" smtClean="0"/>
            <a:t>mejorar</a:t>
          </a:r>
          <a:r>
            <a:rPr lang="es-MX" sz="1800" dirty="0" smtClean="0"/>
            <a:t>? </a:t>
          </a:r>
          <a:endParaRPr lang="es-MX" sz="1800" dirty="0"/>
        </a:p>
      </dgm:t>
    </dgm:pt>
    <dgm:pt modelId="{43267A99-8C9D-4B47-B9D0-9B44081EB28B}" type="parTrans" cxnId="{B93CAE2D-EE91-4509-8C18-C90E78B7EA91}">
      <dgm:prSet/>
      <dgm:spPr/>
      <dgm:t>
        <a:bodyPr/>
        <a:lstStyle/>
        <a:p>
          <a:endParaRPr lang="es-MX"/>
        </a:p>
      </dgm:t>
    </dgm:pt>
    <dgm:pt modelId="{2F2F7E63-1068-4BB5-BCF7-F24B93207668}" type="sibTrans" cxnId="{B93CAE2D-EE91-4509-8C18-C90E78B7EA91}">
      <dgm:prSet/>
      <dgm:spPr/>
      <dgm:t>
        <a:bodyPr/>
        <a:lstStyle/>
        <a:p>
          <a:endParaRPr lang="es-MX"/>
        </a:p>
      </dgm:t>
    </dgm:pt>
    <dgm:pt modelId="{B12C4E70-FE69-4957-BCC2-CAE4D4E3124D}">
      <dgm:prSet phldrT="[Texto]" custT="1"/>
      <dgm:spPr/>
      <dgm:t>
        <a:bodyPr/>
        <a:lstStyle/>
        <a:p>
          <a:r>
            <a:rPr lang="es-MX" sz="1800" dirty="0" smtClean="0"/>
            <a:t>Renovar lo obsoleto, que el EPA contribuya a que las actividades sustantivas de ECOSUR sean más pertinentes y tengan mayor impacto en el mediano plazo y largo plazo.</a:t>
          </a:r>
          <a:endParaRPr lang="es-MX" sz="1800" dirty="0"/>
        </a:p>
      </dgm:t>
    </dgm:pt>
    <dgm:pt modelId="{B9E1BE17-ADB3-4D38-AEC3-93D2682F900F}" type="parTrans" cxnId="{8DAA5BE3-BD69-4F37-8485-4484055E71E2}">
      <dgm:prSet/>
      <dgm:spPr/>
      <dgm:t>
        <a:bodyPr/>
        <a:lstStyle/>
        <a:p>
          <a:endParaRPr lang="es-MX"/>
        </a:p>
      </dgm:t>
    </dgm:pt>
    <dgm:pt modelId="{0344E300-D2AE-4AF0-A084-1932CB89D91E}" type="sibTrans" cxnId="{8DAA5BE3-BD69-4F37-8485-4484055E71E2}">
      <dgm:prSet/>
      <dgm:spPr/>
      <dgm:t>
        <a:bodyPr/>
        <a:lstStyle/>
        <a:p>
          <a:endParaRPr lang="es-MX"/>
        </a:p>
      </dgm:t>
    </dgm:pt>
    <dgm:pt modelId="{2D580618-EB8B-4B2C-8F17-D35C9E8FD47D}" type="pres">
      <dgm:prSet presAssocID="{93C1AA28-77EF-4E90-9906-72245A30844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2F5268F-C885-4359-BB32-0FB2AE8F0CF0}" type="pres">
      <dgm:prSet presAssocID="{AE3F74B9-E018-4818-A6FC-7DFA24A1F47C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A50191-F2FD-47E4-9335-A1BE64918532}" type="pres">
      <dgm:prSet presAssocID="{AE3F74B9-E018-4818-A6FC-7DFA24A1F47C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EA01D6-44DF-4F95-9D4D-8BF51A24EE61}" type="pres">
      <dgm:prSet presAssocID="{AE3F74B9-E018-4818-A6FC-7DFA24A1F47C}" presName="accentShape_1" presStyleCnt="0"/>
      <dgm:spPr/>
    </dgm:pt>
    <dgm:pt modelId="{BF5737F8-0470-4F4D-A2E8-12AF766DE956}" type="pres">
      <dgm:prSet presAssocID="{AE3F74B9-E018-4818-A6FC-7DFA24A1F47C}" presName="imageRepeatNode" presStyleLbl="node1" presStyleIdx="0" presStyleCnt="3"/>
      <dgm:spPr/>
      <dgm:t>
        <a:bodyPr/>
        <a:lstStyle/>
        <a:p>
          <a:endParaRPr lang="es-MX"/>
        </a:p>
      </dgm:t>
    </dgm:pt>
    <dgm:pt modelId="{BD06180A-46B1-47BC-8574-BA32F3E31DF7}" type="pres">
      <dgm:prSet presAssocID="{B49C736E-8286-45ED-AEB6-1416182EB2E6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56A820-32BB-47A7-A30C-523FA2A41FB3}" type="pres">
      <dgm:prSet presAssocID="{B49C736E-8286-45ED-AEB6-1416182EB2E6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9E339F-C7FC-46C8-B40C-E84606AEF494}" type="pres">
      <dgm:prSet presAssocID="{B49C736E-8286-45ED-AEB6-1416182EB2E6}" presName="accentShape_2" presStyleCnt="0"/>
      <dgm:spPr/>
    </dgm:pt>
    <dgm:pt modelId="{A6C417BF-CFEF-40E7-AE2E-FF896013BB0A}" type="pres">
      <dgm:prSet presAssocID="{B49C736E-8286-45ED-AEB6-1416182EB2E6}" presName="imageRepeatNode" presStyleLbl="node1" presStyleIdx="1" presStyleCnt="3"/>
      <dgm:spPr/>
      <dgm:t>
        <a:bodyPr/>
        <a:lstStyle/>
        <a:p>
          <a:endParaRPr lang="es-MX"/>
        </a:p>
      </dgm:t>
    </dgm:pt>
    <dgm:pt modelId="{1329636B-F478-4C0E-BD67-CE177FBA80BD}" type="pres">
      <dgm:prSet presAssocID="{D89E14BB-F06C-42CC-807C-ED4A9CA77932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61EF54-B2CC-47BE-8113-9AC2C6EA6A5A}" type="pres">
      <dgm:prSet presAssocID="{D89E14BB-F06C-42CC-807C-ED4A9CA77932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D578FF-CA54-4B9E-9435-4792C01678CA}" type="pres">
      <dgm:prSet presAssocID="{D89E14BB-F06C-42CC-807C-ED4A9CA77932}" presName="accentShape_3" presStyleCnt="0"/>
      <dgm:spPr/>
    </dgm:pt>
    <dgm:pt modelId="{FF9B6367-35D3-48E7-9D91-DBC0647A3DD3}" type="pres">
      <dgm:prSet presAssocID="{D89E14BB-F06C-42CC-807C-ED4A9CA77932}" presName="imageRepeatNode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D508E599-7B57-4E47-B090-F80430FA878C}" srcId="{AE3F74B9-E018-4818-A6FC-7DFA24A1F47C}" destId="{888AABB4-A35A-47F1-8CBC-E671219EF4CE}" srcOrd="0" destOrd="0" parTransId="{36E5E4FB-1EED-4813-9649-2555D714912A}" sibTransId="{A64C625A-FA09-4E78-ACFB-EC7BDEDDBE0E}"/>
    <dgm:cxn modelId="{B93CAE2D-EE91-4509-8C18-C90E78B7EA91}" srcId="{B49C736E-8286-45ED-AEB6-1416182EB2E6}" destId="{D0FB1A42-8CB1-4FC3-8968-17A64D57D89A}" srcOrd="0" destOrd="0" parTransId="{43267A99-8C9D-4B47-B9D0-9B44081EB28B}" sibTransId="{2F2F7E63-1068-4BB5-BCF7-F24B93207668}"/>
    <dgm:cxn modelId="{FD7E6EC9-96AB-41A2-B709-25A7C8AF405B}" type="presOf" srcId="{D89E14BB-F06C-42CC-807C-ED4A9CA77932}" destId="{FF9B6367-35D3-48E7-9D91-DBC0647A3DD3}" srcOrd="1" destOrd="0" presId="urn:microsoft.com/office/officeart/2009/3/layout/BlockDescendingList"/>
    <dgm:cxn modelId="{0FF227B9-1C3C-4312-97AC-1A40FC41A734}" type="presOf" srcId="{D89E14BB-F06C-42CC-807C-ED4A9CA77932}" destId="{1329636B-F478-4C0E-BD67-CE177FBA80BD}" srcOrd="0" destOrd="0" presId="urn:microsoft.com/office/officeart/2009/3/layout/BlockDescendingList"/>
    <dgm:cxn modelId="{BCF6AD65-AA50-447D-8FE8-29D124702C49}" srcId="{93C1AA28-77EF-4E90-9906-72245A308444}" destId="{D89E14BB-F06C-42CC-807C-ED4A9CA77932}" srcOrd="2" destOrd="0" parTransId="{DD9A4EB5-A249-4DE6-8B3F-0B6D6F16C8AE}" sibTransId="{3AF8FCCF-1174-4EB4-A86F-D3F6666069E6}"/>
    <dgm:cxn modelId="{6CB82601-D8EE-441C-B760-9FCD0FFB7BC7}" type="presOf" srcId="{AE3F74B9-E018-4818-A6FC-7DFA24A1F47C}" destId="{62F5268F-C885-4359-BB32-0FB2AE8F0CF0}" srcOrd="0" destOrd="0" presId="urn:microsoft.com/office/officeart/2009/3/layout/BlockDescendingList"/>
    <dgm:cxn modelId="{87C5A5D0-B551-4E6C-8647-3F502CF6129C}" type="presOf" srcId="{888AABB4-A35A-47F1-8CBC-E671219EF4CE}" destId="{E1A50191-F2FD-47E4-9335-A1BE64918532}" srcOrd="0" destOrd="0" presId="urn:microsoft.com/office/officeart/2009/3/layout/BlockDescendingList"/>
    <dgm:cxn modelId="{57A681B3-CD2E-4BBD-8E08-9BC1413646E9}" type="presOf" srcId="{D0FB1A42-8CB1-4FC3-8968-17A64D57D89A}" destId="{EA56A820-32BB-47A7-A30C-523FA2A41FB3}" srcOrd="0" destOrd="0" presId="urn:microsoft.com/office/officeart/2009/3/layout/BlockDescendingList"/>
    <dgm:cxn modelId="{4BD6AC95-5F6B-4FE5-A57A-45D9635FA983}" type="presOf" srcId="{B49C736E-8286-45ED-AEB6-1416182EB2E6}" destId="{BD06180A-46B1-47BC-8574-BA32F3E31DF7}" srcOrd="0" destOrd="0" presId="urn:microsoft.com/office/officeart/2009/3/layout/BlockDescendingList"/>
    <dgm:cxn modelId="{E36CACC8-D5D5-4591-B4A2-8BB604001022}" type="presOf" srcId="{93C1AA28-77EF-4E90-9906-72245A308444}" destId="{2D580618-EB8B-4B2C-8F17-D35C9E8FD47D}" srcOrd="0" destOrd="0" presId="urn:microsoft.com/office/officeart/2009/3/layout/BlockDescendingList"/>
    <dgm:cxn modelId="{C01CCB2D-8C31-4EEC-A534-EF78650432F3}" srcId="{93C1AA28-77EF-4E90-9906-72245A308444}" destId="{B49C736E-8286-45ED-AEB6-1416182EB2E6}" srcOrd="1" destOrd="0" parTransId="{730B2DE4-2DF0-4D55-8783-B367E7E10F58}" sibTransId="{FB7BEC1B-6BA5-453A-A5A4-C56F58BA857D}"/>
    <dgm:cxn modelId="{C51A25EB-A95F-4C8A-8E41-B9DB3E4FB2DB}" srcId="{93C1AA28-77EF-4E90-9906-72245A308444}" destId="{AE3F74B9-E018-4818-A6FC-7DFA24A1F47C}" srcOrd="0" destOrd="0" parTransId="{1F243DBF-6E0A-48D3-BD26-11FDD16F11EF}" sibTransId="{6B1F0B38-BBFE-44EE-B29F-337888ED4F59}"/>
    <dgm:cxn modelId="{8DAA5BE3-BD69-4F37-8485-4484055E71E2}" srcId="{D89E14BB-F06C-42CC-807C-ED4A9CA77932}" destId="{B12C4E70-FE69-4957-BCC2-CAE4D4E3124D}" srcOrd="0" destOrd="0" parTransId="{B9E1BE17-ADB3-4D38-AEC3-93D2682F900F}" sibTransId="{0344E300-D2AE-4AF0-A084-1932CB89D91E}"/>
    <dgm:cxn modelId="{E999712F-CD74-445D-9353-BEF4E9F0179F}" type="presOf" srcId="{B49C736E-8286-45ED-AEB6-1416182EB2E6}" destId="{A6C417BF-CFEF-40E7-AE2E-FF896013BB0A}" srcOrd="1" destOrd="0" presId="urn:microsoft.com/office/officeart/2009/3/layout/BlockDescendingList"/>
    <dgm:cxn modelId="{E2B8DC86-1E95-4582-9028-A0A2212D29B9}" type="presOf" srcId="{B12C4E70-FE69-4957-BCC2-CAE4D4E3124D}" destId="{8461EF54-B2CC-47BE-8113-9AC2C6EA6A5A}" srcOrd="0" destOrd="0" presId="urn:microsoft.com/office/officeart/2009/3/layout/BlockDescendingList"/>
    <dgm:cxn modelId="{A7949DF0-1866-48FD-A5D0-C0E6CFCA71E0}" type="presOf" srcId="{AE3F74B9-E018-4818-A6FC-7DFA24A1F47C}" destId="{BF5737F8-0470-4F4D-A2E8-12AF766DE956}" srcOrd="1" destOrd="0" presId="urn:microsoft.com/office/officeart/2009/3/layout/BlockDescendingList"/>
    <dgm:cxn modelId="{84DCB8EC-EFF3-44F2-9894-B1B789EDC904}" type="presParOf" srcId="{2D580618-EB8B-4B2C-8F17-D35C9E8FD47D}" destId="{62F5268F-C885-4359-BB32-0FB2AE8F0CF0}" srcOrd="0" destOrd="0" presId="urn:microsoft.com/office/officeart/2009/3/layout/BlockDescendingList"/>
    <dgm:cxn modelId="{C3BE2AE4-301F-4A37-96AE-DF8A5EC689AB}" type="presParOf" srcId="{2D580618-EB8B-4B2C-8F17-D35C9E8FD47D}" destId="{E1A50191-F2FD-47E4-9335-A1BE64918532}" srcOrd="1" destOrd="0" presId="urn:microsoft.com/office/officeart/2009/3/layout/BlockDescendingList"/>
    <dgm:cxn modelId="{1DB7776F-2127-4F40-8EDF-6805DD1B48FB}" type="presParOf" srcId="{2D580618-EB8B-4B2C-8F17-D35C9E8FD47D}" destId="{D6EA01D6-44DF-4F95-9D4D-8BF51A24EE61}" srcOrd="2" destOrd="0" presId="urn:microsoft.com/office/officeart/2009/3/layout/BlockDescendingList"/>
    <dgm:cxn modelId="{318DC481-1735-46E8-BAF2-FBA40BCD43BA}" type="presParOf" srcId="{D6EA01D6-44DF-4F95-9D4D-8BF51A24EE61}" destId="{BF5737F8-0470-4F4D-A2E8-12AF766DE956}" srcOrd="0" destOrd="0" presId="urn:microsoft.com/office/officeart/2009/3/layout/BlockDescendingList"/>
    <dgm:cxn modelId="{6904C7B5-DAE0-4B5C-BFDB-E000D6CFC9A8}" type="presParOf" srcId="{2D580618-EB8B-4B2C-8F17-D35C9E8FD47D}" destId="{BD06180A-46B1-47BC-8574-BA32F3E31DF7}" srcOrd="3" destOrd="0" presId="urn:microsoft.com/office/officeart/2009/3/layout/BlockDescendingList"/>
    <dgm:cxn modelId="{5F722B79-1F64-4AD8-AB9D-FEADC0CB27C6}" type="presParOf" srcId="{2D580618-EB8B-4B2C-8F17-D35C9E8FD47D}" destId="{EA56A820-32BB-47A7-A30C-523FA2A41FB3}" srcOrd="4" destOrd="0" presId="urn:microsoft.com/office/officeart/2009/3/layout/BlockDescendingList"/>
    <dgm:cxn modelId="{4B843BC5-8E05-4304-92C6-D92C00114073}" type="presParOf" srcId="{2D580618-EB8B-4B2C-8F17-D35C9E8FD47D}" destId="{D79E339F-C7FC-46C8-B40C-E84606AEF494}" srcOrd="5" destOrd="0" presId="urn:microsoft.com/office/officeart/2009/3/layout/BlockDescendingList"/>
    <dgm:cxn modelId="{66492DD9-92EA-42B9-B382-83A2FCE66F0E}" type="presParOf" srcId="{D79E339F-C7FC-46C8-B40C-E84606AEF494}" destId="{A6C417BF-CFEF-40E7-AE2E-FF896013BB0A}" srcOrd="0" destOrd="0" presId="urn:microsoft.com/office/officeart/2009/3/layout/BlockDescendingList"/>
    <dgm:cxn modelId="{FF0959F2-4684-424D-82C1-3E79F8F0B584}" type="presParOf" srcId="{2D580618-EB8B-4B2C-8F17-D35C9E8FD47D}" destId="{1329636B-F478-4C0E-BD67-CE177FBA80BD}" srcOrd="6" destOrd="0" presId="urn:microsoft.com/office/officeart/2009/3/layout/BlockDescendingList"/>
    <dgm:cxn modelId="{C504CA29-50C9-4D71-B65D-BB68D30078F7}" type="presParOf" srcId="{2D580618-EB8B-4B2C-8F17-D35C9E8FD47D}" destId="{8461EF54-B2CC-47BE-8113-9AC2C6EA6A5A}" srcOrd="7" destOrd="0" presId="urn:microsoft.com/office/officeart/2009/3/layout/BlockDescendingList"/>
    <dgm:cxn modelId="{D33173A6-9698-4946-AEBB-241857DF08F0}" type="presParOf" srcId="{2D580618-EB8B-4B2C-8F17-D35C9E8FD47D}" destId="{90D578FF-CA54-4B9E-9435-4792C01678CA}" srcOrd="8" destOrd="0" presId="urn:microsoft.com/office/officeart/2009/3/layout/BlockDescendingList"/>
    <dgm:cxn modelId="{953BF8FA-F14B-46B7-BC51-9868817E7993}" type="presParOf" srcId="{90D578FF-CA54-4B9E-9435-4792C01678CA}" destId="{FF9B6367-35D3-48E7-9D91-DBC0647A3DD3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8625F5-5831-484B-A78B-201FDAF6A2EB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55D0C12-706E-40BB-9B25-55CE4608D0F2}">
      <dgm:prSet phldrT="[Texto]"/>
      <dgm:spPr/>
      <dgm:t>
        <a:bodyPr/>
        <a:lstStyle/>
        <a:p>
          <a:r>
            <a:rPr lang="es-MX" baseline="0" dirty="0" smtClean="0"/>
            <a:t>Definiciones </a:t>
          </a:r>
          <a:endParaRPr lang="es-MX" dirty="0"/>
        </a:p>
      </dgm:t>
    </dgm:pt>
    <dgm:pt modelId="{EB5CFE15-0603-4152-BC0E-10E9F67C96D2}" type="parTrans" cxnId="{624B77B2-56ED-43EE-B846-B6D4969C3C58}">
      <dgm:prSet/>
      <dgm:spPr/>
      <dgm:t>
        <a:bodyPr/>
        <a:lstStyle/>
        <a:p>
          <a:endParaRPr lang="es-MX"/>
        </a:p>
      </dgm:t>
    </dgm:pt>
    <dgm:pt modelId="{1047439D-547C-4923-B06C-172D814FF5AC}" type="sibTrans" cxnId="{624B77B2-56ED-43EE-B846-B6D4969C3C58}">
      <dgm:prSet/>
      <dgm:spPr/>
      <dgm:t>
        <a:bodyPr/>
        <a:lstStyle/>
        <a:p>
          <a:endParaRPr lang="es-MX"/>
        </a:p>
      </dgm:t>
    </dgm:pt>
    <dgm:pt modelId="{F438E124-09D2-446E-9ADD-A7137DA5FAC3}">
      <dgm:prSet/>
      <dgm:spPr/>
      <dgm:t>
        <a:bodyPr/>
        <a:lstStyle/>
        <a:p>
          <a:r>
            <a:rPr lang="es-MX" baseline="0" dirty="0" smtClean="0"/>
            <a:t>Investigador titular/asociado, tecnólogo (equivalencias).</a:t>
          </a:r>
        </a:p>
      </dgm:t>
    </dgm:pt>
    <dgm:pt modelId="{F0CE08ED-3167-42CD-870E-C266DD26B381}" type="parTrans" cxnId="{CA7AE0C8-9720-42B4-9F70-675DB4C4804D}">
      <dgm:prSet/>
      <dgm:spPr/>
      <dgm:t>
        <a:bodyPr/>
        <a:lstStyle/>
        <a:p>
          <a:endParaRPr lang="es-MX"/>
        </a:p>
      </dgm:t>
    </dgm:pt>
    <dgm:pt modelId="{5696D626-0D8A-49B7-A00D-8092AD8CF9CE}" type="sibTrans" cxnId="{CA7AE0C8-9720-42B4-9F70-675DB4C4804D}">
      <dgm:prSet/>
      <dgm:spPr/>
      <dgm:t>
        <a:bodyPr/>
        <a:lstStyle/>
        <a:p>
          <a:endParaRPr lang="es-MX"/>
        </a:p>
      </dgm:t>
    </dgm:pt>
    <dgm:pt modelId="{E763990F-41CC-4717-AE50-96C366E10E03}">
      <dgm:prSet/>
      <dgm:spPr/>
      <dgm:t>
        <a:bodyPr/>
        <a:lstStyle/>
        <a:p>
          <a:r>
            <a:rPr lang="es-MX" dirty="0" smtClean="0"/>
            <a:t>Técnico Académico titular/asociado/auxiliar. </a:t>
          </a:r>
        </a:p>
      </dgm:t>
    </dgm:pt>
    <dgm:pt modelId="{A0792B57-A1B7-4643-8D56-48D5B56CC9F1}" type="parTrans" cxnId="{39E941E7-C862-4048-A369-D5ADE66477B9}">
      <dgm:prSet/>
      <dgm:spPr/>
      <dgm:t>
        <a:bodyPr/>
        <a:lstStyle/>
        <a:p>
          <a:endParaRPr lang="es-MX"/>
        </a:p>
      </dgm:t>
    </dgm:pt>
    <dgm:pt modelId="{AFAFE2BD-2BB4-4598-976B-BDB262738F55}" type="sibTrans" cxnId="{39E941E7-C862-4048-A369-D5ADE66477B9}">
      <dgm:prSet/>
      <dgm:spPr/>
      <dgm:t>
        <a:bodyPr/>
        <a:lstStyle/>
        <a:p>
          <a:endParaRPr lang="es-MX"/>
        </a:p>
      </dgm:t>
    </dgm:pt>
    <dgm:pt modelId="{E6547667-DE2B-4A45-A497-779633572CF7}">
      <dgm:prSet/>
      <dgm:spPr/>
      <dgm:t>
        <a:bodyPr/>
        <a:lstStyle/>
        <a:p>
          <a:r>
            <a:rPr lang="es-MX" dirty="0" smtClean="0"/>
            <a:t>Investigador visitante/invitado/emérito</a:t>
          </a:r>
        </a:p>
      </dgm:t>
    </dgm:pt>
    <dgm:pt modelId="{D492BE82-3844-4315-9A6D-8C95511AACC7}" type="parTrans" cxnId="{64978D1D-F1CF-440C-8C7E-B8BC331B1A6D}">
      <dgm:prSet/>
      <dgm:spPr/>
      <dgm:t>
        <a:bodyPr/>
        <a:lstStyle/>
        <a:p>
          <a:endParaRPr lang="es-MX"/>
        </a:p>
      </dgm:t>
    </dgm:pt>
    <dgm:pt modelId="{99FF8FAA-9EF1-4F0C-BF2A-87B079AEAD98}" type="sibTrans" cxnId="{64978D1D-F1CF-440C-8C7E-B8BC331B1A6D}">
      <dgm:prSet/>
      <dgm:spPr/>
      <dgm:t>
        <a:bodyPr/>
        <a:lstStyle/>
        <a:p>
          <a:endParaRPr lang="es-MX"/>
        </a:p>
      </dgm:t>
    </dgm:pt>
    <dgm:pt modelId="{8E49154A-5EA2-4081-86C1-5D3F601FF05D}">
      <dgm:prSet/>
      <dgm:spPr/>
      <dgm:t>
        <a:bodyPr/>
        <a:lstStyle/>
        <a:p>
          <a:r>
            <a:rPr lang="es-MX" dirty="0" smtClean="0"/>
            <a:t>P</a:t>
          </a:r>
          <a:r>
            <a:rPr lang="es-MX" baseline="0" dirty="0" smtClean="0"/>
            <a:t>roductos académicos (i.e.</a:t>
          </a:r>
          <a:r>
            <a:rPr lang="es-MX" dirty="0" smtClean="0"/>
            <a:t> </a:t>
          </a:r>
          <a:r>
            <a:rPr lang="es-MX" baseline="0" dirty="0" smtClean="0"/>
            <a:t>pub. Indizada).</a:t>
          </a:r>
        </a:p>
      </dgm:t>
    </dgm:pt>
    <dgm:pt modelId="{510D8573-C102-4691-BA0C-C42E5F6F71EC}" type="parTrans" cxnId="{51756F02-A0DE-40A2-BEBE-C4E834A71A94}">
      <dgm:prSet/>
      <dgm:spPr/>
      <dgm:t>
        <a:bodyPr/>
        <a:lstStyle/>
        <a:p>
          <a:endParaRPr lang="es-MX"/>
        </a:p>
      </dgm:t>
    </dgm:pt>
    <dgm:pt modelId="{5660868C-7101-46EC-BDE5-BA07C074E294}" type="sibTrans" cxnId="{51756F02-A0DE-40A2-BEBE-C4E834A71A94}">
      <dgm:prSet/>
      <dgm:spPr/>
      <dgm:t>
        <a:bodyPr/>
        <a:lstStyle/>
        <a:p>
          <a:endParaRPr lang="es-MX"/>
        </a:p>
      </dgm:t>
    </dgm:pt>
    <dgm:pt modelId="{2545B79C-C5B8-40FB-90E2-D5103B45BB11}">
      <dgm:prSet/>
      <dgm:spPr/>
      <dgm:t>
        <a:bodyPr/>
        <a:lstStyle/>
        <a:p>
          <a:r>
            <a:rPr lang="es-MX" dirty="0" smtClean="0"/>
            <a:t>Criterios de evaluación </a:t>
          </a:r>
        </a:p>
      </dgm:t>
    </dgm:pt>
    <dgm:pt modelId="{811A3303-A5AB-403E-8F0D-B0D1C1F18F5F}" type="parTrans" cxnId="{74C0E40E-2154-4969-80FB-2A12DE7BFE64}">
      <dgm:prSet/>
      <dgm:spPr/>
      <dgm:t>
        <a:bodyPr/>
        <a:lstStyle/>
        <a:p>
          <a:endParaRPr lang="es-MX"/>
        </a:p>
      </dgm:t>
    </dgm:pt>
    <dgm:pt modelId="{6FC68790-C493-44A6-8DCF-A3FFA0F128A7}" type="sibTrans" cxnId="{74C0E40E-2154-4969-80FB-2A12DE7BFE64}">
      <dgm:prSet/>
      <dgm:spPr/>
      <dgm:t>
        <a:bodyPr/>
        <a:lstStyle/>
        <a:p>
          <a:endParaRPr lang="es-MX"/>
        </a:p>
      </dgm:t>
    </dgm:pt>
    <dgm:pt modelId="{6D9BD8D9-FB14-470C-BBE2-26C31C4623B2}">
      <dgm:prSet/>
      <dgm:spPr/>
      <dgm:t>
        <a:bodyPr/>
        <a:lstStyle/>
        <a:p>
          <a:r>
            <a:rPr lang="es-MX" dirty="0" smtClean="0"/>
            <a:t>Nuevos ingresos: concursos-selección, categoría inicial, seguimiento.</a:t>
          </a:r>
        </a:p>
      </dgm:t>
    </dgm:pt>
    <dgm:pt modelId="{4ED4572E-D7B2-41DD-8383-DFBD4E7C7681}" type="parTrans" cxnId="{E2B20505-8BA5-408D-B3C9-E359998C11AB}">
      <dgm:prSet/>
      <dgm:spPr/>
      <dgm:t>
        <a:bodyPr/>
        <a:lstStyle/>
        <a:p>
          <a:endParaRPr lang="es-MX"/>
        </a:p>
      </dgm:t>
    </dgm:pt>
    <dgm:pt modelId="{4505C972-DFA8-4918-A99B-27D711081E91}" type="sibTrans" cxnId="{E2B20505-8BA5-408D-B3C9-E359998C11AB}">
      <dgm:prSet/>
      <dgm:spPr/>
      <dgm:t>
        <a:bodyPr/>
        <a:lstStyle/>
        <a:p>
          <a:endParaRPr lang="es-MX"/>
        </a:p>
      </dgm:t>
    </dgm:pt>
    <dgm:pt modelId="{423407B2-20CB-4F16-901B-1EC80A8F107F}">
      <dgm:prSet/>
      <dgm:spPr/>
      <dgm:t>
        <a:bodyPr/>
        <a:lstStyle/>
        <a:p>
          <a:r>
            <a:rPr lang="es-MX" dirty="0" smtClean="0"/>
            <a:t>Procedimiento evaluación: ratificación, promoción, permanencia/</a:t>
          </a:r>
          <a:r>
            <a:rPr lang="es-MX" dirty="0" err="1" smtClean="0"/>
            <a:t>definitividad</a:t>
          </a:r>
          <a:endParaRPr lang="es-MX" dirty="0" smtClean="0"/>
        </a:p>
      </dgm:t>
    </dgm:pt>
    <dgm:pt modelId="{CF9956C0-EC0C-43C5-BAC1-2E7D23774E3B}" type="parTrans" cxnId="{CA0382F0-A9F2-4FF5-BEF3-86E9AAA94DBE}">
      <dgm:prSet/>
      <dgm:spPr/>
      <dgm:t>
        <a:bodyPr/>
        <a:lstStyle/>
        <a:p>
          <a:endParaRPr lang="es-MX"/>
        </a:p>
      </dgm:t>
    </dgm:pt>
    <dgm:pt modelId="{F62EBF9C-C881-4430-A717-7C3FE91B6048}" type="sibTrans" cxnId="{CA0382F0-A9F2-4FF5-BEF3-86E9AAA94DBE}">
      <dgm:prSet/>
      <dgm:spPr/>
      <dgm:t>
        <a:bodyPr/>
        <a:lstStyle/>
        <a:p>
          <a:endParaRPr lang="es-MX"/>
        </a:p>
      </dgm:t>
    </dgm:pt>
    <dgm:pt modelId="{40FD5EC4-64B0-4F3B-BD88-7745EE6AA5EF}">
      <dgm:prSet/>
      <dgm:spPr/>
      <dgm:t>
        <a:bodyPr/>
        <a:lstStyle/>
        <a:p>
          <a:r>
            <a:rPr lang="es-MX" dirty="0" smtClean="0"/>
            <a:t>Equivalencias</a:t>
          </a:r>
        </a:p>
      </dgm:t>
    </dgm:pt>
    <dgm:pt modelId="{085A80F9-A165-4771-9C87-9579A405CA83}" type="parTrans" cxnId="{727E21C3-6BD8-4CA2-89DF-629D82F62167}">
      <dgm:prSet/>
      <dgm:spPr/>
      <dgm:t>
        <a:bodyPr/>
        <a:lstStyle/>
        <a:p>
          <a:endParaRPr lang="es-MX"/>
        </a:p>
      </dgm:t>
    </dgm:pt>
    <dgm:pt modelId="{82DAEE51-F6C7-4577-BEA9-0E606CC97BF4}" type="sibTrans" cxnId="{727E21C3-6BD8-4CA2-89DF-629D82F62167}">
      <dgm:prSet/>
      <dgm:spPr/>
      <dgm:t>
        <a:bodyPr/>
        <a:lstStyle/>
        <a:p>
          <a:endParaRPr lang="es-MX"/>
        </a:p>
      </dgm:t>
    </dgm:pt>
    <dgm:pt modelId="{53D0A818-13EB-4293-9368-CB2B9DB12B11}" type="pres">
      <dgm:prSet presAssocID="{CC8625F5-5831-484B-A78B-201FDAF6A2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217EEE-4BBE-47D1-8718-0A1156C23857}" type="pres">
      <dgm:prSet presAssocID="{055D0C12-706E-40BB-9B25-55CE4608D0F2}" presName="composite" presStyleCnt="0"/>
      <dgm:spPr/>
    </dgm:pt>
    <dgm:pt modelId="{B00AC21A-B23D-4A1C-9F6C-2CEE81063D15}" type="pres">
      <dgm:prSet presAssocID="{055D0C12-706E-40BB-9B25-55CE4608D0F2}" presName="parTx" presStyleLbl="alignNode1" presStyleIdx="0" presStyleCnt="2" custLinFactNeighborY="-26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47E012-B4D4-4357-A5CC-2FDEED69CE4D}" type="pres">
      <dgm:prSet presAssocID="{055D0C12-706E-40BB-9B25-55CE4608D0F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DF8F78-0979-4699-B8B6-A348D0FE253C}" type="pres">
      <dgm:prSet presAssocID="{1047439D-547C-4923-B06C-172D814FF5AC}" presName="space" presStyleCnt="0"/>
      <dgm:spPr/>
    </dgm:pt>
    <dgm:pt modelId="{4783BDAA-71C2-4A15-8C5C-52C3866B2BB5}" type="pres">
      <dgm:prSet presAssocID="{2545B79C-C5B8-40FB-90E2-D5103B45BB11}" presName="composite" presStyleCnt="0"/>
      <dgm:spPr/>
    </dgm:pt>
    <dgm:pt modelId="{8A2E743F-1606-4C2D-84A0-2F78EF9677B8}" type="pres">
      <dgm:prSet presAssocID="{2545B79C-C5B8-40FB-90E2-D5103B45BB1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D0A669-E7A7-4AAC-8191-D9E0253B32E6}" type="pres">
      <dgm:prSet presAssocID="{2545B79C-C5B8-40FB-90E2-D5103B45BB1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4C0E40E-2154-4969-80FB-2A12DE7BFE64}" srcId="{CC8625F5-5831-484B-A78B-201FDAF6A2EB}" destId="{2545B79C-C5B8-40FB-90E2-D5103B45BB11}" srcOrd="1" destOrd="0" parTransId="{811A3303-A5AB-403E-8F0D-B0D1C1F18F5F}" sibTransId="{6FC68790-C493-44A6-8DCF-A3FFA0F128A7}"/>
    <dgm:cxn modelId="{CA7AE0C8-9720-42B4-9F70-675DB4C4804D}" srcId="{055D0C12-706E-40BB-9B25-55CE4608D0F2}" destId="{F438E124-09D2-446E-9ADD-A7137DA5FAC3}" srcOrd="0" destOrd="0" parTransId="{F0CE08ED-3167-42CD-870E-C266DD26B381}" sibTransId="{5696D626-0D8A-49B7-A00D-8092AD8CF9CE}"/>
    <dgm:cxn modelId="{0DE55C12-71E7-4E90-B736-D0E2FC68EFDE}" type="presOf" srcId="{E6547667-DE2B-4A45-A497-779633572CF7}" destId="{FD47E012-B4D4-4357-A5CC-2FDEED69CE4D}" srcOrd="0" destOrd="2" presId="urn:microsoft.com/office/officeart/2005/8/layout/hList1"/>
    <dgm:cxn modelId="{EA4E4722-3085-4B50-A64E-543C4DD22BF5}" type="presOf" srcId="{8E49154A-5EA2-4081-86C1-5D3F601FF05D}" destId="{FD47E012-B4D4-4357-A5CC-2FDEED69CE4D}" srcOrd="0" destOrd="3" presId="urn:microsoft.com/office/officeart/2005/8/layout/hList1"/>
    <dgm:cxn modelId="{CA0382F0-A9F2-4FF5-BEF3-86E9AAA94DBE}" srcId="{2545B79C-C5B8-40FB-90E2-D5103B45BB11}" destId="{423407B2-20CB-4F16-901B-1EC80A8F107F}" srcOrd="1" destOrd="0" parTransId="{CF9956C0-EC0C-43C5-BAC1-2E7D23774E3B}" sibTransId="{F62EBF9C-C881-4430-A717-7C3FE91B6048}"/>
    <dgm:cxn modelId="{6449F265-8D98-403C-9A34-C204EDF1B301}" type="presOf" srcId="{F438E124-09D2-446E-9ADD-A7137DA5FAC3}" destId="{FD47E012-B4D4-4357-A5CC-2FDEED69CE4D}" srcOrd="0" destOrd="0" presId="urn:microsoft.com/office/officeart/2005/8/layout/hList1"/>
    <dgm:cxn modelId="{770DEFBD-322E-4E41-8F3D-3D64CA7BBD9A}" type="presOf" srcId="{055D0C12-706E-40BB-9B25-55CE4608D0F2}" destId="{B00AC21A-B23D-4A1C-9F6C-2CEE81063D15}" srcOrd="0" destOrd="0" presId="urn:microsoft.com/office/officeart/2005/8/layout/hList1"/>
    <dgm:cxn modelId="{624B77B2-56ED-43EE-B846-B6D4969C3C58}" srcId="{CC8625F5-5831-484B-A78B-201FDAF6A2EB}" destId="{055D0C12-706E-40BB-9B25-55CE4608D0F2}" srcOrd="0" destOrd="0" parTransId="{EB5CFE15-0603-4152-BC0E-10E9F67C96D2}" sibTransId="{1047439D-547C-4923-B06C-172D814FF5AC}"/>
    <dgm:cxn modelId="{9CEE88C5-B782-4FE7-B5C5-AD9EBEE02E07}" type="presOf" srcId="{40FD5EC4-64B0-4F3B-BD88-7745EE6AA5EF}" destId="{ECD0A669-E7A7-4AAC-8191-D9E0253B32E6}" srcOrd="0" destOrd="2" presId="urn:microsoft.com/office/officeart/2005/8/layout/hList1"/>
    <dgm:cxn modelId="{E2B20505-8BA5-408D-B3C9-E359998C11AB}" srcId="{2545B79C-C5B8-40FB-90E2-D5103B45BB11}" destId="{6D9BD8D9-FB14-470C-BBE2-26C31C4623B2}" srcOrd="0" destOrd="0" parTransId="{4ED4572E-D7B2-41DD-8383-DFBD4E7C7681}" sibTransId="{4505C972-DFA8-4918-A99B-27D711081E91}"/>
    <dgm:cxn modelId="{39E941E7-C862-4048-A369-D5ADE66477B9}" srcId="{055D0C12-706E-40BB-9B25-55CE4608D0F2}" destId="{E763990F-41CC-4717-AE50-96C366E10E03}" srcOrd="1" destOrd="0" parTransId="{A0792B57-A1B7-4643-8D56-48D5B56CC9F1}" sibTransId="{AFAFE2BD-2BB4-4598-976B-BDB262738F55}"/>
    <dgm:cxn modelId="{727E21C3-6BD8-4CA2-89DF-629D82F62167}" srcId="{2545B79C-C5B8-40FB-90E2-D5103B45BB11}" destId="{40FD5EC4-64B0-4F3B-BD88-7745EE6AA5EF}" srcOrd="2" destOrd="0" parTransId="{085A80F9-A165-4771-9C87-9579A405CA83}" sibTransId="{82DAEE51-F6C7-4577-BEA9-0E606CC97BF4}"/>
    <dgm:cxn modelId="{5FD24047-F833-4492-A72C-953E2EAD10AD}" type="presOf" srcId="{2545B79C-C5B8-40FB-90E2-D5103B45BB11}" destId="{8A2E743F-1606-4C2D-84A0-2F78EF9677B8}" srcOrd="0" destOrd="0" presId="urn:microsoft.com/office/officeart/2005/8/layout/hList1"/>
    <dgm:cxn modelId="{2F6A23DA-1A0D-4DE7-B316-65E7680E696B}" type="presOf" srcId="{CC8625F5-5831-484B-A78B-201FDAF6A2EB}" destId="{53D0A818-13EB-4293-9368-CB2B9DB12B11}" srcOrd="0" destOrd="0" presId="urn:microsoft.com/office/officeart/2005/8/layout/hList1"/>
    <dgm:cxn modelId="{64978D1D-F1CF-440C-8C7E-B8BC331B1A6D}" srcId="{055D0C12-706E-40BB-9B25-55CE4608D0F2}" destId="{E6547667-DE2B-4A45-A497-779633572CF7}" srcOrd="2" destOrd="0" parTransId="{D492BE82-3844-4315-9A6D-8C95511AACC7}" sibTransId="{99FF8FAA-9EF1-4F0C-BF2A-87B079AEAD98}"/>
    <dgm:cxn modelId="{51756F02-A0DE-40A2-BEBE-C4E834A71A94}" srcId="{055D0C12-706E-40BB-9B25-55CE4608D0F2}" destId="{8E49154A-5EA2-4081-86C1-5D3F601FF05D}" srcOrd="3" destOrd="0" parTransId="{510D8573-C102-4691-BA0C-C42E5F6F71EC}" sibTransId="{5660868C-7101-46EC-BDE5-BA07C074E294}"/>
    <dgm:cxn modelId="{62AE4BE5-907C-44CB-B66F-4D34A53BF614}" type="presOf" srcId="{E763990F-41CC-4717-AE50-96C366E10E03}" destId="{FD47E012-B4D4-4357-A5CC-2FDEED69CE4D}" srcOrd="0" destOrd="1" presId="urn:microsoft.com/office/officeart/2005/8/layout/hList1"/>
    <dgm:cxn modelId="{22A57915-7093-42A5-A107-0AE3AA7A3F3C}" type="presOf" srcId="{6D9BD8D9-FB14-470C-BBE2-26C31C4623B2}" destId="{ECD0A669-E7A7-4AAC-8191-D9E0253B32E6}" srcOrd="0" destOrd="0" presId="urn:microsoft.com/office/officeart/2005/8/layout/hList1"/>
    <dgm:cxn modelId="{DE26C11C-4EDE-406F-ABD7-61E7997D2165}" type="presOf" srcId="{423407B2-20CB-4F16-901B-1EC80A8F107F}" destId="{ECD0A669-E7A7-4AAC-8191-D9E0253B32E6}" srcOrd="0" destOrd="1" presId="urn:microsoft.com/office/officeart/2005/8/layout/hList1"/>
    <dgm:cxn modelId="{71C148E8-EFFA-4278-A2B0-261966E1C608}" type="presParOf" srcId="{53D0A818-13EB-4293-9368-CB2B9DB12B11}" destId="{09217EEE-4BBE-47D1-8718-0A1156C23857}" srcOrd="0" destOrd="0" presId="urn:microsoft.com/office/officeart/2005/8/layout/hList1"/>
    <dgm:cxn modelId="{8D3BD552-CAC9-4F0A-B8C7-ED1E885298C0}" type="presParOf" srcId="{09217EEE-4BBE-47D1-8718-0A1156C23857}" destId="{B00AC21A-B23D-4A1C-9F6C-2CEE81063D15}" srcOrd="0" destOrd="0" presId="urn:microsoft.com/office/officeart/2005/8/layout/hList1"/>
    <dgm:cxn modelId="{2A57C4D7-CE0A-4BCE-83B3-63895DA25904}" type="presParOf" srcId="{09217EEE-4BBE-47D1-8718-0A1156C23857}" destId="{FD47E012-B4D4-4357-A5CC-2FDEED69CE4D}" srcOrd="1" destOrd="0" presId="urn:microsoft.com/office/officeart/2005/8/layout/hList1"/>
    <dgm:cxn modelId="{91833E3D-E87E-4C6C-AF0D-5A2EB02FE8B3}" type="presParOf" srcId="{53D0A818-13EB-4293-9368-CB2B9DB12B11}" destId="{0BDF8F78-0979-4699-B8B6-A348D0FE253C}" srcOrd="1" destOrd="0" presId="urn:microsoft.com/office/officeart/2005/8/layout/hList1"/>
    <dgm:cxn modelId="{66718C30-203C-449D-B3BA-28A088FEC6C9}" type="presParOf" srcId="{53D0A818-13EB-4293-9368-CB2B9DB12B11}" destId="{4783BDAA-71C2-4A15-8C5C-52C3866B2BB5}" srcOrd="2" destOrd="0" presId="urn:microsoft.com/office/officeart/2005/8/layout/hList1"/>
    <dgm:cxn modelId="{19845534-4B45-454D-AE8C-4C75B89DB1B6}" type="presParOf" srcId="{4783BDAA-71C2-4A15-8C5C-52C3866B2BB5}" destId="{8A2E743F-1606-4C2D-84A0-2F78EF9677B8}" srcOrd="0" destOrd="0" presId="urn:microsoft.com/office/officeart/2005/8/layout/hList1"/>
    <dgm:cxn modelId="{4E3FC1BC-FEE6-4732-A7A3-750BD2EC8F5D}" type="presParOf" srcId="{4783BDAA-71C2-4A15-8C5C-52C3866B2BB5}" destId="{ECD0A669-E7A7-4AAC-8191-D9E0253B32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A0642-FACE-45C4-8B35-51A50551B244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CDA094D-1A50-4444-A0E3-5E4AA0FA9862}">
      <dgm:prSet phldrT="[Texto]"/>
      <dgm:spPr/>
      <dgm:t>
        <a:bodyPr/>
        <a:lstStyle/>
        <a:p>
          <a:r>
            <a:rPr lang="es-MX" dirty="0" smtClean="0"/>
            <a:t>Comisiones revisoras EPA</a:t>
          </a:r>
          <a:endParaRPr lang="es-MX" dirty="0"/>
        </a:p>
      </dgm:t>
    </dgm:pt>
    <dgm:pt modelId="{7D03ECF7-9E1F-4934-A603-7DBCADD5075F}" type="parTrans" cxnId="{8141DB1E-FD00-46A4-A060-01D7437501A0}">
      <dgm:prSet/>
      <dgm:spPr/>
      <dgm:t>
        <a:bodyPr/>
        <a:lstStyle/>
        <a:p>
          <a:endParaRPr lang="es-MX"/>
        </a:p>
      </dgm:t>
    </dgm:pt>
    <dgm:pt modelId="{29FF61A8-ECA0-4E5E-96F8-64DE404155EB}" type="sibTrans" cxnId="{8141DB1E-FD00-46A4-A060-01D7437501A0}">
      <dgm:prSet/>
      <dgm:spPr/>
      <dgm:t>
        <a:bodyPr/>
        <a:lstStyle/>
        <a:p>
          <a:endParaRPr lang="es-MX"/>
        </a:p>
      </dgm:t>
    </dgm:pt>
    <dgm:pt modelId="{DCA8EED3-00F5-4CD6-88E1-D6FDEF8327BF}">
      <dgm:prSet phldrT="[Texto]" custT="1"/>
      <dgm:spPr/>
      <dgm:t>
        <a:bodyPr/>
        <a:lstStyle/>
        <a:p>
          <a:r>
            <a:rPr lang="es-MX" sz="1600" dirty="0" smtClean="0"/>
            <a:t>Sugerencias de la CDE/CDI/CET</a:t>
          </a:r>
          <a:endParaRPr lang="es-MX" sz="1600" dirty="0"/>
        </a:p>
      </dgm:t>
    </dgm:pt>
    <dgm:pt modelId="{5227528A-D7C2-43F3-AC48-0BBE0D813AEC}" type="parTrans" cxnId="{F14CC8B3-1337-43B5-B554-931DD8C84A13}">
      <dgm:prSet/>
      <dgm:spPr/>
      <dgm:t>
        <a:bodyPr/>
        <a:lstStyle/>
        <a:p>
          <a:endParaRPr lang="es-MX"/>
        </a:p>
      </dgm:t>
    </dgm:pt>
    <dgm:pt modelId="{2CB982AA-FC97-48CB-B505-3B8BC28F5BE1}" type="sibTrans" cxnId="{F14CC8B3-1337-43B5-B554-931DD8C84A13}">
      <dgm:prSet/>
      <dgm:spPr/>
      <dgm:t>
        <a:bodyPr/>
        <a:lstStyle/>
        <a:p>
          <a:endParaRPr lang="es-MX"/>
        </a:p>
      </dgm:t>
    </dgm:pt>
    <dgm:pt modelId="{FF000E95-1A75-4DCF-967C-6502C2F1FC69}">
      <dgm:prSet phldrT="[Texto]" custT="1"/>
      <dgm:spPr/>
      <dgm:t>
        <a:bodyPr/>
        <a:lstStyle/>
        <a:p>
          <a:r>
            <a:rPr lang="es-MX" sz="1600" b="0" dirty="0" smtClean="0"/>
            <a:t>Sugerencias de la comunidad (pasadas-nuevas)</a:t>
          </a:r>
          <a:endParaRPr lang="es-MX" sz="1600" b="0" dirty="0"/>
        </a:p>
      </dgm:t>
    </dgm:pt>
    <dgm:pt modelId="{4F8DF5C8-BF68-404F-8B5C-A8A21C3408EB}" type="parTrans" cxnId="{93B3F4D8-064E-460C-B036-0E93FA497B3A}">
      <dgm:prSet/>
      <dgm:spPr/>
      <dgm:t>
        <a:bodyPr/>
        <a:lstStyle/>
        <a:p>
          <a:endParaRPr lang="es-MX"/>
        </a:p>
      </dgm:t>
    </dgm:pt>
    <dgm:pt modelId="{A81ACCF2-8765-41F6-9CC5-C22AAC9BA4F1}" type="sibTrans" cxnId="{93B3F4D8-064E-460C-B036-0E93FA497B3A}">
      <dgm:prSet/>
      <dgm:spPr/>
      <dgm:t>
        <a:bodyPr/>
        <a:lstStyle/>
        <a:p>
          <a:endParaRPr lang="es-MX"/>
        </a:p>
      </dgm:t>
    </dgm:pt>
    <dgm:pt modelId="{2EF0BC1C-CF01-4EB3-99C3-9D99DD92FEBC}">
      <dgm:prSet phldrT="[Texto]" custT="1"/>
      <dgm:spPr/>
      <dgm:t>
        <a:bodyPr/>
        <a:lstStyle/>
        <a:p>
          <a:r>
            <a:rPr lang="es-MX" sz="1600" b="0" dirty="0" smtClean="0"/>
            <a:t>PEMP, DORA</a:t>
          </a:r>
          <a:endParaRPr lang="es-MX" sz="1600" b="0" dirty="0"/>
        </a:p>
      </dgm:t>
    </dgm:pt>
    <dgm:pt modelId="{1B3631D9-86E4-43BE-9FA8-BD98D1CE7D53}" type="parTrans" cxnId="{FBB98980-F880-40C1-9FED-58B60CB6BAFF}">
      <dgm:prSet/>
      <dgm:spPr/>
      <dgm:t>
        <a:bodyPr/>
        <a:lstStyle/>
        <a:p>
          <a:endParaRPr lang="es-MX"/>
        </a:p>
      </dgm:t>
    </dgm:pt>
    <dgm:pt modelId="{24D8920D-E819-4B04-9043-C5EAF795692C}" type="sibTrans" cxnId="{FBB98980-F880-40C1-9FED-58B60CB6BAFF}">
      <dgm:prSet/>
      <dgm:spPr/>
      <dgm:t>
        <a:bodyPr/>
        <a:lstStyle/>
        <a:p>
          <a:endParaRPr lang="es-MX"/>
        </a:p>
      </dgm:t>
    </dgm:pt>
    <dgm:pt modelId="{949B62E7-49CC-4E87-97C6-FF7F24C22E12}">
      <dgm:prSet phldrT="[Texto]" custT="1"/>
      <dgm:spPr/>
      <dgm:t>
        <a:bodyPr/>
        <a:lstStyle/>
        <a:p>
          <a:r>
            <a:rPr lang="es-MX" sz="1600" dirty="0" smtClean="0"/>
            <a:t>Opinión de otras instancias: </a:t>
          </a:r>
          <a:r>
            <a:rPr lang="es-MX" sz="1600" dirty="0" err="1" smtClean="0"/>
            <a:t>DVinc</a:t>
          </a:r>
          <a:r>
            <a:rPr lang="es-MX" sz="1600" dirty="0" smtClean="0"/>
            <a:t>., </a:t>
          </a:r>
          <a:r>
            <a:rPr lang="es-MX" sz="1600" dirty="0" err="1" smtClean="0"/>
            <a:t>DPos</a:t>
          </a:r>
          <a:r>
            <a:rPr lang="es-MX" sz="1600" dirty="0" smtClean="0"/>
            <a:t>., Jurídico</a:t>
          </a:r>
          <a:endParaRPr lang="es-MX" sz="1600" dirty="0"/>
        </a:p>
      </dgm:t>
    </dgm:pt>
    <dgm:pt modelId="{F9395027-7893-4558-8B7E-846F470FC6CA}" type="parTrans" cxnId="{B0BF8A03-1DAD-444C-B07D-F2DE4D31927D}">
      <dgm:prSet/>
      <dgm:spPr/>
      <dgm:t>
        <a:bodyPr/>
        <a:lstStyle/>
        <a:p>
          <a:endParaRPr lang="es-MX"/>
        </a:p>
      </dgm:t>
    </dgm:pt>
    <dgm:pt modelId="{A4A31C13-12DD-4FFF-BD7E-C03CE1653FDB}" type="sibTrans" cxnId="{B0BF8A03-1DAD-444C-B07D-F2DE4D31927D}">
      <dgm:prSet/>
      <dgm:spPr/>
      <dgm:t>
        <a:bodyPr/>
        <a:lstStyle/>
        <a:p>
          <a:endParaRPr lang="es-MX"/>
        </a:p>
      </dgm:t>
    </dgm:pt>
    <dgm:pt modelId="{E2F2A3C5-AA25-4CB9-8B7A-54E44153AACF}">
      <dgm:prSet phldrT="[Texto]" custT="1"/>
      <dgm:spPr/>
      <dgm:t>
        <a:bodyPr/>
        <a:lstStyle/>
        <a:p>
          <a:r>
            <a:rPr lang="es-MX" sz="1600" dirty="0" smtClean="0"/>
            <a:t>Datos: </a:t>
          </a:r>
          <a:r>
            <a:rPr lang="es-MX" sz="1600" dirty="0" err="1" smtClean="0"/>
            <a:t>p.e</a:t>
          </a:r>
          <a:r>
            <a:rPr lang="es-MX" sz="1600" dirty="0" smtClean="0"/>
            <a:t>. relación entre resultados SNI y producción, indicadores. </a:t>
          </a:r>
          <a:endParaRPr lang="es-MX" sz="1600" dirty="0"/>
        </a:p>
      </dgm:t>
    </dgm:pt>
    <dgm:pt modelId="{1EE71263-4965-4DF7-9640-94CA9402B817}" type="parTrans" cxnId="{7A325806-C453-4150-9CCF-75A1D792A74C}">
      <dgm:prSet/>
      <dgm:spPr/>
      <dgm:t>
        <a:bodyPr/>
        <a:lstStyle/>
        <a:p>
          <a:endParaRPr lang="es-MX"/>
        </a:p>
      </dgm:t>
    </dgm:pt>
    <dgm:pt modelId="{3AB31E83-B7F8-4E52-A791-B8B694C975B5}" type="sibTrans" cxnId="{7A325806-C453-4150-9CCF-75A1D792A74C}">
      <dgm:prSet/>
      <dgm:spPr/>
      <dgm:t>
        <a:bodyPr/>
        <a:lstStyle/>
        <a:p>
          <a:endParaRPr lang="es-MX"/>
        </a:p>
      </dgm:t>
    </dgm:pt>
    <dgm:pt modelId="{C2714EC3-8063-4937-B241-12E2A32FE1EC}" type="pres">
      <dgm:prSet presAssocID="{5B0A0642-FACE-45C4-8B35-51A50551B244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988C696-331D-4621-AAED-D63DF61D981B}" type="pres">
      <dgm:prSet presAssocID="{1CDA094D-1A50-4444-A0E3-5E4AA0FA9862}" presName="composite" presStyleCnt="0"/>
      <dgm:spPr/>
    </dgm:pt>
    <dgm:pt modelId="{3D9A5982-50CE-4A24-9198-D3686F8EC95F}" type="pres">
      <dgm:prSet presAssocID="{1CDA094D-1A50-4444-A0E3-5E4AA0FA9862}" presName="ParentAccent1" presStyleLbl="alignNode1" presStyleIdx="0" presStyleCnt="51"/>
      <dgm:spPr/>
    </dgm:pt>
    <dgm:pt modelId="{75B5B451-A353-4FA0-A518-A2481164066E}" type="pres">
      <dgm:prSet presAssocID="{1CDA094D-1A50-4444-A0E3-5E4AA0FA9862}" presName="ParentAccent2" presStyleLbl="alignNode1" presStyleIdx="1" presStyleCnt="51"/>
      <dgm:spPr/>
    </dgm:pt>
    <dgm:pt modelId="{107C8588-A29F-4B60-A487-C767CDEB59BA}" type="pres">
      <dgm:prSet presAssocID="{1CDA094D-1A50-4444-A0E3-5E4AA0FA9862}" presName="ParentAccent3" presStyleLbl="alignNode1" presStyleIdx="2" presStyleCnt="51"/>
      <dgm:spPr/>
    </dgm:pt>
    <dgm:pt modelId="{36359C5A-96DA-4340-BD00-542D2571EDAF}" type="pres">
      <dgm:prSet presAssocID="{1CDA094D-1A50-4444-A0E3-5E4AA0FA9862}" presName="ParentAccent4" presStyleLbl="alignNode1" presStyleIdx="3" presStyleCnt="51"/>
      <dgm:spPr/>
    </dgm:pt>
    <dgm:pt modelId="{66E4B70C-E6C4-4626-AAB3-C7B9270FF29E}" type="pres">
      <dgm:prSet presAssocID="{1CDA094D-1A50-4444-A0E3-5E4AA0FA9862}" presName="ParentAccent5" presStyleLbl="alignNode1" presStyleIdx="4" presStyleCnt="51"/>
      <dgm:spPr/>
    </dgm:pt>
    <dgm:pt modelId="{4113EDB9-B7AC-474B-BA68-F574648AE71C}" type="pres">
      <dgm:prSet presAssocID="{1CDA094D-1A50-4444-A0E3-5E4AA0FA9862}" presName="ParentAccent6" presStyleLbl="alignNode1" presStyleIdx="5" presStyleCnt="51"/>
      <dgm:spPr/>
    </dgm:pt>
    <dgm:pt modelId="{49BB786A-1E0A-4F8A-AC80-3E27B6A7B28F}" type="pres">
      <dgm:prSet presAssocID="{1CDA094D-1A50-4444-A0E3-5E4AA0FA9862}" presName="ParentAccent7" presStyleLbl="alignNode1" presStyleIdx="6" presStyleCnt="51"/>
      <dgm:spPr/>
    </dgm:pt>
    <dgm:pt modelId="{0A5C2571-B139-41F7-9CA7-29F4E45E33CE}" type="pres">
      <dgm:prSet presAssocID="{1CDA094D-1A50-4444-A0E3-5E4AA0FA9862}" presName="ParentAccent8" presStyleLbl="alignNode1" presStyleIdx="7" presStyleCnt="51"/>
      <dgm:spPr/>
    </dgm:pt>
    <dgm:pt modelId="{A74F5488-D9D8-4C6F-98A0-E78CBFFAD1E2}" type="pres">
      <dgm:prSet presAssocID="{1CDA094D-1A50-4444-A0E3-5E4AA0FA9862}" presName="ParentAccent9" presStyleLbl="alignNode1" presStyleIdx="8" presStyleCnt="51"/>
      <dgm:spPr/>
    </dgm:pt>
    <dgm:pt modelId="{DFC1CA19-56F1-407C-B118-05D5804213F7}" type="pres">
      <dgm:prSet presAssocID="{1CDA094D-1A50-4444-A0E3-5E4AA0FA9862}" presName="ParentAccent10" presStyleLbl="alignNode1" presStyleIdx="9" presStyleCnt="51"/>
      <dgm:spPr/>
    </dgm:pt>
    <dgm:pt modelId="{C3EB68EF-83C3-4FE3-AD55-736A58863DBF}" type="pres">
      <dgm:prSet presAssocID="{1CDA094D-1A50-4444-A0E3-5E4AA0FA9862}" presName="Parent" presStyleLbl="alignNode1" presStyleIdx="10" presStyleCnt="51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F26016-7BFA-4DA8-A5D5-FD687E003CB5}" type="pres">
      <dgm:prSet presAssocID="{DCA8EED3-00F5-4CD6-88E1-D6FDEF8327BF}" presName="Child1Accent1" presStyleLbl="alignNode1" presStyleIdx="11" presStyleCnt="51"/>
      <dgm:spPr/>
    </dgm:pt>
    <dgm:pt modelId="{474BAFF6-7118-4C3A-A7CF-A517D862B2A3}" type="pres">
      <dgm:prSet presAssocID="{DCA8EED3-00F5-4CD6-88E1-D6FDEF8327BF}" presName="Child1Accent2" presStyleLbl="alignNode1" presStyleIdx="12" presStyleCnt="51"/>
      <dgm:spPr/>
    </dgm:pt>
    <dgm:pt modelId="{D2C2B80F-5AF5-4CF2-B26C-6D26F2A33353}" type="pres">
      <dgm:prSet presAssocID="{DCA8EED3-00F5-4CD6-88E1-D6FDEF8327BF}" presName="Child1Accent3" presStyleLbl="alignNode1" presStyleIdx="13" presStyleCnt="51"/>
      <dgm:spPr/>
    </dgm:pt>
    <dgm:pt modelId="{72232253-06A9-4870-A0B3-CF1A72E5E257}" type="pres">
      <dgm:prSet presAssocID="{DCA8EED3-00F5-4CD6-88E1-D6FDEF8327BF}" presName="Child1Accent4" presStyleLbl="alignNode1" presStyleIdx="14" presStyleCnt="51"/>
      <dgm:spPr/>
    </dgm:pt>
    <dgm:pt modelId="{CB725FDA-EBA5-4AF3-9FCA-531089106F0A}" type="pres">
      <dgm:prSet presAssocID="{DCA8EED3-00F5-4CD6-88E1-D6FDEF8327BF}" presName="Child1Accent5" presStyleLbl="alignNode1" presStyleIdx="15" presStyleCnt="51"/>
      <dgm:spPr/>
    </dgm:pt>
    <dgm:pt modelId="{FC3F6F3A-5929-48CB-BDD3-F394D376FA83}" type="pres">
      <dgm:prSet presAssocID="{DCA8EED3-00F5-4CD6-88E1-D6FDEF8327BF}" presName="Child1Accent6" presStyleLbl="alignNode1" presStyleIdx="16" presStyleCnt="51"/>
      <dgm:spPr/>
    </dgm:pt>
    <dgm:pt modelId="{4FE6AE39-02E1-4509-9182-744594AB8CD6}" type="pres">
      <dgm:prSet presAssocID="{DCA8EED3-00F5-4CD6-88E1-D6FDEF8327BF}" presName="Child1Accent7" presStyleLbl="alignNode1" presStyleIdx="17" presStyleCnt="51"/>
      <dgm:spPr/>
    </dgm:pt>
    <dgm:pt modelId="{C5A20191-6552-47F6-AA66-DCC5D3528AF2}" type="pres">
      <dgm:prSet presAssocID="{DCA8EED3-00F5-4CD6-88E1-D6FDEF8327BF}" presName="Child1Accent8" presStyleLbl="alignNode1" presStyleIdx="18" presStyleCnt="51"/>
      <dgm:spPr/>
    </dgm:pt>
    <dgm:pt modelId="{C9A64CC5-03C9-4D11-AEF4-4779FB573E4E}" type="pres">
      <dgm:prSet presAssocID="{DCA8EED3-00F5-4CD6-88E1-D6FDEF8327BF}" presName="Child1Accent9" presStyleLbl="alignNode1" presStyleIdx="19" presStyleCnt="51"/>
      <dgm:spPr/>
    </dgm:pt>
    <dgm:pt modelId="{74C88CD8-D22C-40DD-BE04-D9C25F7689D5}" type="pres">
      <dgm:prSet presAssocID="{DCA8EED3-00F5-4CD6-88E1-D6FDEF8327BF}" presName="Child1" presStyleLbl="revTx" presStyleIdx="0" presStyleCnt="5" custScaleX="140467" custLinFactNeighborX="305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92B02D-E595-49DB-A1F9-4FC6A58BC1EB}" type="pres">
      <dgm:prSet presAssocID="{FF000E95-1A75-4DCF-967C-6502C2F1FC69}" presName="Child2Accent1" presStyleLbl="alignNode1" presStyleIdx="20" presStyleCnt="51"/>
      <dgm:spPr/>
    </dgm:pt>
    <dgm:pt modelId="{966A88DE-AA8E-4E36-B313-F872A55021A4}" type="pres">
      <dgm:prSet presAssocID="{FF000E95-1A75-4DCF-967C-6502C2F1FC69}" presName="Child2Accent2" presStyleLbl="alignNode1" presStyleIdx="21" presStyleCnt="51"/>
      <dgm:spPr/>
    </dgm:pt>
    <dgm:pt modelId="{BE4C788B-E9AB-4E90-8A11-1557A4E0558E}" type="pres">
      <dgm:prSet presAssocID="{FF000E95-1A75-4DCF-967C-6502C2F1FC69}" presName="Child2Accent3" presStyleLbl="alignNode1" presStyleIdx="22" presStyleCnt="51"/>
      <dgm:spPr/>
    </dgm:pt>
    <dgm:pt modelId="{2A2638C7-385C-45D0-B444-655ABBE660BC}" type="pres">
      <dgm:prSet presAssocID="{FF000E95-1A75-4DCF-967C-6502C2F1FC69}" presName="Child2Accent4" presStyleLbl="alignNode1" presStyleIdx="23" presStyleCnt="51"/>
      <dgm:spPr/>
    </dgm:pt>
    <dgm:pt modelId="{8A30FE52-8D6E-43D6-A2FE-134C5B943A25}" type="pres">
      <dgm:prSet presAssocID="{FF000E95-1A75-4DCF-967C-6502C2F1FC69}" presName="Child2Accent5" presStyleLbl="alignNode1" presStyleIdx="24" presStyleCnt="51"/>
      <dgm:spPr/>
    </dgm:pt>
    <dgm:pt modelId="{FFBAC9A4-A028-4C23-8127-8891BC626D1C}" type="pres">
      <dgm:prSet presAssocID="{FF000E95-1A75-4DCF-967C-6502C2F1FC69}" presName="Child2Accent6" presStyleLbl="alignNode1" presStyleIdx="25" presStyleCnt="51"/>
      <dgm:spPr/>
    </dgm:pt>
    <dgm:pt modelId="{AFDD443C-4775-44C3-942D-A48A2F440664}" type="pres">
      <dgm:prSet presAssocID="{FF000E95-1A75-4DCF-967C-6502C2F1FC69}" presName="Child2Accent7" presStyleLbl="alignNode1" presStyleIdx="26" presStyleCnt="51"/>
      <dgm:spPr/>
    </dgm:pt>
    <dgm:pt modelId="{C5D89C4A-02A6-4DC0-8AF6-D3540AB1D603}" type="pres">
      <dgm:prSet presAssocID="{FF000E95-1A75-4DCF-967C-6502C2F1FC69}" presName="Child2" presStyleLbl="revTx" presStyleIdx="1" presStyleCnt="5" custLinFactNeighborX="101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68F04B-BADD-4AC1-BC0D-803224AF1FE5}" type="pres">
      <dgm:prSet presAssocID="{E2F2A3C5-AA25-4CB9-8B7A-54E44153AACF}" presName="Child3Accent1" presStyleLbl="alignNode1" presStyleIdx="27" presStyleCnt="51"/>
      <dgm:spPr/>
    </dgm:pt>
    <dgm:pt modelId="{C8B804A9-03B6-4E35-991F-6CD767B606E7}" type="pres">
      <dgm:prSet presAssocID="{E2F2A3C5-AA25-4CB9-8B7A-54E44153AACF}" presName="Child3Accent2" presStyleLbl="alignNode1" presStyleIdx="28" presStyleCnt="51"/>
      <dgm:spPr/>
    </dgm:pt>
    <dgm:pt modelId="{061D6E66-43B1-402E-ABEF-6FFB4F32CDC3}" type="pres">
      <dgm:prSet presAssocID="{E2F2A3C5-AA25-4CB9-8B7A-54E44153AACF}" presName="Child3Accent3" presStyleLbl="alignNode1" presStyleIdx="29" presStyleCnt="51"/>
      <dgm:spPr/>
    </dgm:pt>
    <dgm:pt modelId="{1873C559-B115-41B6-B7CD-154939509D08}" type="pres">
      <dgm:prSet presAssocID="{E2F2A3C5-AA25-4CB9-8B7A-54E44153AACF}" presName="Child3Accent4" presStyleLbl="alignNode1" presStyleIdx="30" presStyleCnt="51"/>
      <dgm:spPr/>
    </dgm:pt>
    <dgm:pt modelId="{8DDCAFE5-37F2-414A-A0FE-0F7D31A33AD0}" type="pres">
      <dgm:prSet presAssocID="{E2F2A3C5-AA25-4CB9-8B7A-54E44153AACF}" presName="Child3Accent5" presStyleLbl="alignNode1" presStyleIdx="31" presStyleCnt="51"/>
      <dgm:spPr/>
    </dgm:pt>
    <dgm:pt modelId="{5A0371C1-8BD5-44EB-948A-6C8BF4834E60}" type="pres">
      <dgm:prSet presAssocID="{E2F2A3C5-AA25-4CB9-8B7A-54E44153AACF}" presName="Child3Accent6" presStyleLbl="alignNode1" presStyleIdx="32" presStyleCnt="51"/>
      <dgm:spPr/>
    </dgm:pt>
    <dgm:pt modelId="{AAF671CA-8162-4F62-8CC3-5A05213B7F89}" type="pres">
      <dgm:prSet presAssocID="{E2F2A3C5-AA25-4CB9-8B7A-54E44153AACF}" presName="Child3Accent7" presStyleLbl="alignNode1" presStyleIdx="33" presStyleCnt="51"/>
      <dgm:spPr/>
    </dgm:pt>
    <dgm:pt modelId="{1D2A8022-1931-4FA5-B478-2EEE92241653}" type="pres">
      <dgm:prSet presAssocID="{E2F2A3C5-AA25-4CB9-8B7A-54E44153AACF}" presName="Child3" presStyleLbl="revTx" presStyleIdx="2" presStyleCnt="5" custLinFactNeighborX="4331" custLinFactNeighborY="-283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2E7EFC-16D5-4488-8E02-5F4DB870E035}" type="pres">
      <dgm:prSet presAssocID="{2EF0BC1C-CF01-4EB3-99C3-9D99DD92FEBC}" presName="Child4Accent1" presStyleLbl="alignNode1" presStyleIdx="34" presStyleCnt="51"/>
      <dgm:spPr/>
    </dgm:pt>
    <dgm:pt modelId="{74CC6187-A569-49CE-8E26-6D529C148DC9}" type="pres">
      <dgm:prSet presAssocID="{2EF0BC1C-CF01-4EB3-99C3-9D99DD92FEBC}" presName="Child4Accent2" presStyleLbl="alignNode1" presStyleIdx="35" presStyleCnt="51"/>
      <dgm:spPr/>
    </dgm:pt>
    <dgm:pt modelId="{7726AA30-7D68-4350-808F-86F48BC6D4DF}" type="pres">
      <dgm:prSet presAssocID="{2EF0BC1C-CF01-4EB3-99C3-9D99DD92FEBC}" presName="Child4Accent3" presStyleLbl="alignNode1" presStyleIdx="36" presStyleCnt="51"/>
      <dgm:spPr/>
    </dgm:pt>
    <dgm:pt modelId="{3738F61A-9EC5-4605-9586-BFB1085E1653}" type="pres">
      <dgm:prSet presAssocID="{2EF0BC1C-CF01-4EB3-99C3-9D99DD92FEBC}" presName="Child4Accent4" presStyleLbl="alignNode1" presStyleIdx="37" presStyleCnt="51"/>
      <dgm:spPr/>
    </dgm:pt>
    <dgm:pt modelId="{16B310A4-06F9-45C6-B4B1-B7225212E13C}" type="pres">
      <dgm:prSet presAssocID="{2EF0BC1C-CF01-4EB3-99C3-9D99DD92FEBC}" presName="Child4Accent5" presStyleLbl="alignNode1" presStyleIdx="38" presStyleCnt="51"/>
      <dgm:spPr/>
    </dgm:pt>
    <dgm:pt modelId="{20834350-D7DC-45FC-8CD0-C017927C311B}" type="pres">
      <dgm:prSet presAssocID="{2EF0BC1C-CF01-4EB3-99C3-9D99DD92FEBC}" presName="Child4Accent6" presStyleLbl="alignNode1" presStyleIdx="39" presStyleCnt="51"/>
      <dgm:spPr/>
    </dgm:pt>
    <dgm:pt modelId="{59EAD072-60B9-44C6-8DFC-3CFD20B661DB}" type="pres">
      <dgm:prSet presAssocID="{2EF0BC1C-CF01-4EB3-99C3-9D99DD92FEBC}" presName="Child4Accent7" presStyleLbl="alignNode1" presStyleIdx="40" presStyleCnt="51"/>
      <dgm:spPr/>
    </dgm:pt>
    <dgm:pt modelId="{CBD4F3E7-C0A0-4200-8601-34D8C5F1F167}" type="pres">
      <dgm:prSet presAssocID="{2EF0BC1C-CF01-4EB3-99C3-9D99DD92FEBC}" presName="Child4Accent8" presStyleLbl="alignNode1" presStyleIdx="41" presStyleCnt="51"/>
      <dgm:spPr/>
    </dgm:pt>
    <dgm:pt modelId="{C5C95BE8-1406-4BB4-A737-81DD8E8CF95D}" type="pres">
      <dgm:prSet presAssocID="{2EF0BC1C-CF01-4EB3-99C3-9D99DD92FEBC}" presName="Child4" presStyleLbl="revTx" presStyleIdx="3" presStyleCnt="5" custLinFactNeighborX="544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B57417-4F7C-4869-AEE9-2467AE4CA992}" type="pres">
      <dgm:prSet presAssocID="{949B62E7-49CC-4E87-97C6-FF7F24C22E12}" presName="Child5Accent1" presStyleLbl="alignNode1" presStyleIdx="42" presStyleCnt="51"/>
      <dgm:spPr/>
    </dgm:pt>
    <dgm:pt modelId="{9D579FBC-0C22-4E23-BC7C-DCAD38E21267}" type="pres">
      <dgm:prSet presAssocID="{949B62E7-49CC-4E87-97C6-FF7F24C22E12}" presName="Child5Accent2" presStyleLbl="alignNode1" presStyleIdx="43" presStyleCnt="51"/>
      <dgm:spPr/>
    </dgm:pt>
    <dgm:pt modelId="{FFBBE1E3-0073-4DC3-AEF1-FC747B95E803}" type="pres">
      <dgm:prSet presAssocID="{949B62E7-49CC-4E87-97C6-FF7F24C22E12}" presName="Child5Accent3" presStyleLbl="alignNode1" presStyleIdx="44" presStyleCnt="51"/>
      <dgm:spPr/>
    </dgm:pt>
    <dgm:pt modelId="{767510A6-6889-40E8-AC0E-DCADF29258A9}" type="pres">
      <dgm:prSet presAssocID="{949B62E7-49CC-4E87-97C6-FF7F24C22E12}" presName="Child5Accent4" presStyleLbl="alignNode1" presStyleIdx="45" presStyleCnt="51"/>
      <dgm:spPr/>
    </dgm:pt>
    <dgm:pt modelId="{ED5D2F6F-A826-434C-977A-31A99B81FBCA}" type="pres">
      <dgm:prSet presAssocID="{949B62E7-49CC-4E87-97C6-FF7F24C22E12}" presName="Child5Accent5" presStyleLbl="alignNode1" presStyleIdx="46" presStyleCnt="51"/>
      <dgm:spPr/>
    </dgm:pt>
    <dgm:pt modelId="{3AB706D4-8FCE-4409-BC6A-1F8AA57D60BB}" type="pres">
      <dgm:prSet presAssocID="{949B62E7-49CC-4E87-97C6-FF7F24C22E12}" presName="Child5Accent6" presStyleLbl="alignNode1" presStyleIdx="47" presStyleCnt="51"/>
      <dgm:spPr/>
    </dgm:pt>
    <dgm:pt modelId="{B85F8223-9719-4AB8-82DA-797A08B7E6B1}" type="pres">
      <dgm:prSet presAssocID="{949B62E7-49CC-4E87-97C6-FF7F24C22E12}" presName="Child5Accent7" presStyleLbl="alignNode1" presStyleIdx="48" presStyleCnt="51"/>
      <dgm:spPr/>
    </dgm:pt>
    <dgm:pt modelId="{EF4B7A2A-011A-441D-AEDB-8D7AD7935B77}" type="pres">
      <dgm:prSet presAssocID="{949B62E7-49CC-4E87-97C6-FF7F24C22E12}" presName="Child5Accent8" presStyleLbl="alignNode1" presStyleIdx="49" presStyleCnt="51"/>
      <dgm:spPr/>
    </dgm:pt>
    <dgm:pt modelId="{305A7E3E-EF57-490A-A1F7-97AADE6E2CA3}" type="pres">
      <dgm:prSet presAssocID="{949B62E7-49CC-4E87-97C6-FF7F24C22E12}" presName="Child5Accent9" presStyleLbl="alignNode1" presStyleIdx="50" presStyleCnt="51"/>
      <dgm:spPr/>
    </dgm:pt>
    <dgm:pt modelId="{12CD4F1C-9CE2-4804-B870-A21EAD4FD632}" type="pres">
      <dgm:prSet presAssocID="{949B62E7-49CC-4E87-97C6-FF7F24C22E12}" presName="Child5" presStyleLbl="revTx" presStyleIdx="4" presStyleCnt="5" custScaleX="130247" custLinFactNeighborX="157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A325806-C453-4150-9CCF-75A1D792A74C}" srcId="{1CDA094D-1A50-4444-A0E3-5E4AA0FA9862}" destId="{E2F2A3C5-AA25-4CB9-8B7A-54E44153AACF}" srcOrd="2" destOrd="0" parTransId="{1EE71263-4965-4DF7-9640-94CA9402B817}" sibTransId="{3AB31E83-B7F8-4E52-A791-B8B694C975B5}"/>
    <dgm:cxn modelId="{FBB98980-F880-40C1-9FED-58B60CB6BAFF}" srcId="{1CDA094D-1A50-4444-A0E3-5E4AA0FA9862}" destId="{2EF0BC1C-CF01-4EB3-99C3-9D99DD92FEBC}" srcOrd="3" destOrd="0" parTransId="{1B3631D9-86E4-43BE-9FA8-BD98D1CE7D53}" sibTransId="{24D8920D-E819-4B04-9043-C5EAF795692C}"/>
    <dgm:cxn modelId="{267E9E23-ACF7-49EB-A8A5-A81F49A724C4}" type="presOf" srcId="{5B0A0642-FACE-45C4-8B35-51A50551B244}" destId="{C2714EC3-8063-4937-B241-12E2A32FE1EC}" srcOrd="0" destOrd="0" presId="urn:microsoft.com/office/officeart/2011/layout/ConvergingText"/>
    <dgm:cxn modelId="{F14CC8B3-1337-43B5-B554-931DD8C84A13}" srcId="{1CDA094D-1A50-4444-A0E3-5E4AA0FA9862}" destId="{DCA8EED3-00F5-4CD6-88E1-D6FDEF8327BF}" srcOrd="0" destOrd="0" parTransId="{5227528A-D7C2-43F3-AC48-0BBE0D813AEC}" sibTransId="{2CB982AA-FC97-48CB-B505-3B8BC28F5BE1}"/>
    <dgm:cxn modelId="{93B3F4D8-064E-460C-B036-0E93FA497B3A}" srcId="{1CDA094D-1A50-4444-A0E3-5E4AA0FA9862}" destId="{FF000E95-1A75-4DCF-967C-6502C2F1FC69}" srcOrd="1" destOrd="0" parTransId="{4F8DF5C8-BF68-404F-8B5C-A8A21C3408EB}" sibTransId="{A81ACCF2-8765-41F6-9CC5-C22AAC9BA4F1}"/>
    <dgm:cxn modelId="{F190022F-0438-49F3-883A-6B5B8B8F65BC}" type="presOf" srcId="{2EF0BC1C-CF01-4EB3-99C3-9D99DD92FEBC}" destId="{C5C95BE8-1406-4BB4-A737-81DD8E8CF95D}" srcOrd="0" destOrd="0" presId="urn:microsoft.com/office/officeart/2011/layout/ConvergingText"/>
    <dgm:cxn modelId="{B0BF8A03-1DAD-444C-B07D-F2DE4D31927D}" srcId="{1CDA094D-1A50-4444-A0E3-5E4AA0FA9862}" destId="{949B62E7-49CC-4E87-97C6-FF7F24C22E12}" srcOrd="4" destOrd="0" parTransId="{F9395027-7893-4558-8B7E-846F470FC6CA}" sibTransId="{A4A31C13-12DD-4FFF-BD7E-C03CE1653FDB}"/>
    <dgm:cxn modelId="{DC52518B-8C19-496D-9A92-2658D9733FCA}" type="presOf" srcId="{949B62E7-49CC-4E87-97C6-FF7F24C22E12}" destId="{12CD4F1C-9CE2-4804-B870-A21EAD4FD632}" srcOrd="0" destOrd="0" presId="urn:microsoft.com/office/officeart/2011/layout/ConvergingText"/>
    <dgm:cxn modelId="{FFDE4F50-3195-436F-AC30-ED64ACC27ED9}" type="presOf" srcId="{1CDA094D-1A50-4444-A0E3-5E4AA0FA9862}" destId="{C3EB68EF-83C3-4FE3-AD55-736A58863DBF}" srcOrd="0" destOrd="0" presId="urn:microsoft.com/office/officeart/2011/layout/ConvergingText"/>
    <dgm:cxn modelId="{C0C5CDA4-2BD6-46C8-8B91-CFAB49785730}" type="presOf" srcId="{FF000E95-1A75-4DCF-967C-6502C2F1FC69}" destId="{C5D89C4A-02A6-4DC0-8AF6-D3540AB1D603}" srcOrd="0" destOrd="0" presId="urn:microsoft.com/office/officeart/2011/layout/ConvergingText"/>
    <dgm:cxn modelId="{5975563F-D927-400C-A7E7-BBBC697A9FAB}" type="presOf" srcId="{DCA8EED3-00F5-4CD6-88E1-D6FDEF8327BF}" destId="{74C88CD8-D22C-40DD-BE04-D9C25F7689D5}" srcOrd="0" destOrd="0" presId="urn:microsoft.com/office/officeart/2011/layout/ConvergingText"/>
    <dgm:cxn modelId="{8141DB1E-FD00-46A4-A060-01D7437501A0}" srcId="{5B0A0642-FACE-45C4-8B35-51A50551B244}" destId="{1CDA094D-1A50-4444-A0E3-5E4AA0FA9862}" srcOrd="0" destOrd="0" parTransId="{7D03ECF7-9E1F-4934-A603-7DBCADD5075F}" sibTransId="{29FF61A8-ECA0-4E5E-96F8-64DE404155EB}"/>
    <dgm:cxn modelId="{2D642B65-AB90-4956-969D-799228888E07}" type="presOf" srcId="{E2F2A3C5-AA25-4CB9-8B7A-54E44153AACF}" destId="{1D2A8022-1931-4FA5-B478-2EEE92241653}" srcOrd="0" destOrd="0" presId="urn:microsoft.com/office/officeart/2011/layout/ConvergingText"/>
    <dgm:cxn modelId="{117FA970-3A2F-4227-9998-A431E9CC6EDE}" type="presParOf" srcId="{C2714EC3-8063-4937-B241-12E2A32FE1EC}" destId="{9988C696-331D-4621-AAED-D63DF61D981B}" srcOrd="0" destOrd="0" presId="urn:microsoft.com/office/officeart/2011/layout/ConvergingText"/>
    <dgm:cxn modelId="{1534F5A7-8C92-42F8-8371-82387DD5AA9F}" type="presParOf" srcId="{9988C696-331D-4621-AAED-D63DF61D981B}" destId="{3D9A5982-50CE-4A24-9198-D3686F8EC95F}" srcOrd="0" destOrd="0" presId="urn:microsoft.com/office/officeart/2011/layout/ConvergingText"/>
    <dgm:cxn modelId="{16622889-6E1E-4997-AD12-DB537D8F9051}" type="presParOf" srcId="{9988C696-331D-4621-AAED-D63DF61D981B}" destId="{75B5B451-A353-4FA0-A518-A2481164066E}" srcOrd="1" destOrd="0" presId="urn:microsoft.com/office/officeart/2011/layout/ConvergingText"/>
    <dgm:cxn modelId="{9609CED4-26E1-46BE-85B6-F148784A15D7}" type="presParOf" srcId="{9988C696-331D-4621-AAED-D63DF61D981B}" destId="{107C8588-A29F-4B60-A487-C767CDEB59BA}" srcOrd="2" destOrd="0" presId="urn:microsoft.com/office/officeart/2011/layout/ConvergingText"/>
    <dgm:cxn modelId="{20944349-2DAF-49A6-880D-E05B8895B24F}" type="presParOf" srcId="{9988C696-331D-4621-AAED-D63DF61D981B}" destId="{36359C5A-96DA-4340-BD00-542D2571EDAF}" srcOrd="3" destOrd="0" presId="urn:microsoft.com/office/officeart/2011/layout/ConvergingText"/>
    <dgm:cxn modelId="{F1520A28-4B42-4949-BEC1-7EC8FCEAE008}" type="presParOf" srcId="{9988C696-331D-4621-AAED-D63DF61D981B}" destId="{66E4B70C-E6C4-4626-AAB3-C7B9270FF29E}" srcOrd="4" destOrd="0" presId="urn:microsoft.com/office/officeart/2011/layout/ConvergingText"/>
    <dgm:cxn modelId="{133C86F3-3502-4847-8B06-BC40ED3A3A8D}" type="presParOf" srcId="{9988C696-331D-4621-AAED-D63DF61D981B}" destId="{4113EDB9-B7AC-474B-BA68-F574648AE71C}" srcOrd="5" destOrd="0" presId="urn:microsoft.com/office/officeart/2011/layout/ConvergingText"/>
    <dgm:cxn modelId="{D4E8F423-063C-4284-9B5A-4FBB219EEDD9}" type="presParOf" srcId="{9988C696-331D-4621-AAED-D63DF61D981B}" destId="{49BB786A-1E0A-4F8A-AC80-3E27B6A7B28F}" srcOrd="6" destOrd="0" presId="urn:microsoft.com/office/officeart/2011/layout/ConvergingText"/>
    <dgm:cxn modelId="{A45ADA4E-3A7E-4CC6-AA15-2FC0A790B10F}" type="presParOf" srcId="{9988C696-331D-4621-AAED-D63DF61D981B}" destId="{0A5C2571-B139-41F7-9CA7-29F4E45E33CE}" srcOrd="7" destOrd="0" presId="urn:microsoft.com/office/officeart/2011/layout/ConvergingText"/>
    <dgm:cxn modelId="{50650E4B-ABB9-4FB5-B02A-99E967B130E5}" type="presParOf" srcId="{9988C696-331D-4621-AAED-D63DF61D981B}" destId="{A74F5488-D9D8-4C6F-98A0-E78CBFFAD1E2}" srcOrd="8" destOrd="0" presId="urn:microsoft.com/office/officeart/2011/layout/ConvergingText"/>
    <dgm:cxn modelId="{2EB35989-78F7-4C32-A290-E4274325F717}" type="presParOf" srcId="{9988C696-331D-4621-AAED-D63DF61D981B}" destId="{DFC1CA19-56F1-407C-B118-05D5804213F7}" srcOrd="9" destOrd="0" presId="urn:microsoft.com/office/officeart/2011/layout/ConvergingText"/>
    <dgm:cxn modelId="{54043674-27DF-4D43-B087-00A613642BB4}" type="presParOf" srcId="{9988C696-331D-4621-AAED-D63DF61D981B}" destId="{C3EB68EF-83C3-4FE3-AD55-736A58863DBF}" srcOrd="10" destOrd="0" presId="urn:microsoft.com/office/officeart/2011/layout/ConvergingText"/>
    <dgm:cxn modelId="{FC8974DA-FFEC-47C2-9D56-441E1C44C983}" type="presParOf" srcId="{9988C696-331D-4621-AAED-D63DF61D981B}" destId="{F9F26016-7BFA-4DA8-A5D5-FD687E003CB5}" srcOrd="11" destOrd="0" presId="urn:microsoft.com/office/officeart/2011/layout/ConvergingText"/>
    <dgm:cxn modelId="{717FBB82-26A6-4FE8-BE05-68A110711D19}" type="presParOf" srcId="{9988C696-331D-4621-AAED-D63DF61D981B}" destId="{474BAFF6-7118-4C3A-A7CF-A517D862B2A3}" srcOrd="12" destOrd="0" presId="urn:microsoft.com/office/officeart/2011/layout/ConvergingText"/>
    <dgm:cxn modelId="{38FFCDA5-1377-40B9-911D-01FC216103FF}" type="presParOf" srcId="{9988C696-331D-4621-AAED-D63DF61D981B}" destId="{D2C2B80F-5AF5-4CF2-B26C-6D26F2A33353}" srcOrd="13" destOrd="0" presId="urn:microsoft.com/office/officeart/2011/layout/ConvergingText"/>
    <dgm:cxn modelId="{8E397F91-BD35-4F15-A1D3-72C404FB6B6E}" type="presParOf" srcId="{9988C696-331D-4621-AAED-D63DF61D981B}" destId="{72232253-06A9-4870-A0B3-CF1A72E5E257}" srcOrd="14" destOrd="0" presId="urn:microsoft.com/office/officeart/2011/layout/ConvergingText"/>
    <dgm:cxn modelId="{5BE17D6A-27A8-4303-B3D4-A92F96D9121B}" type="presParOf" srcId="{9988C696-331D-4621-AAED-D63DF61D981B}" destId="{CB725FDA-EBA5-4AF3-9FCA-531089106F0A}" srcOrd="15" destOrd="0" presId="urn:microsoft.com/office/officeart/2011/layout/ConvergingText"/>
    <dgm:cxn modelId="{53C325FE-BEFA-4857-84F0-AD549BAE10A5}" type="presParOf" srcId="{9988C696-331D-4621-AAED-D63DF61D981B}" destId="{FC3F6F3A-5929-48CB-BDD3-F394D376FA83}" srcOrd="16" destOrd="0" presId="urn:microsoft.com/office/officeart/2011/layout/ConvergingText"/>
    <dgm:cxn modelId="{5F949F26-DD54-4E54-94F5-B858EC4E1DA6}" type="presParOf" srcId="{9988C696-331D-4621-AAED-D63DF61D981B}" destId="{4FE6AE39-02E1-4509-9182-744594AB8CD6}" srcOrd="17" destOrd="0" presId="urn:microsoft.com/office/officeart/2011/layout/ConvergingText"/>
    <dgm:cxn modelId="{9794B8A8-94C6-4B79-A7AB-9B1B4510D515}" type="presParOf" srcId="{9988C696-331D-4621-AAED-D63DF61D981B}" destId="{C5A20191-6552-47F6-AA66-DCC5D3528AF2}" srcOrd="18" destOrd="0" presId="urn:microsoft.com/office/officeart/2011/layout/ConvergingText"/>
    <dgm:cxn modelId="{FB0B63CD-D7C8-4AFF-A8B4-BDDC128CA70F}" type="presParOf" srcId="{9988C696-331D-4621-AAED-D63DF61D981B}" destId="{C9A64CC5-03C9-4D11-AEF4-4779FB573E4E}" srcOrd="19" destOrd="0" presId="urn:microsoft.com/office/officeart/2011/layout/ConvergingText"/>
    <dgm:cxn modelId="{8A881B8C-AA6A-4725-B88A-7458AD3E987E}" type="presParOf" srcId="{9988C696-331D-4621-AAED-D63DF61D981B}" destId="{74C88CD8-D22C-40DD-BE04-D9C25F7689D5}" srcOrd="20" destOrd="0" presId="urn:microsoft.com/office/officeart/2011/layout/ConvergingText"/>
    <dgm:cxn modelId="{D212F063-4F8C-45C8-8370-0FC78380E2AC}" type="presParOf" srcId="{9988C696-331D-4621-AAED-D63DF61D981B}" destId="{2492B02D-E595-49DB-A1F9-4FC6A58BC1EB}" srcOrd="21" destOrd="0" presId="urn:microsoft.com/office/officeart/2011/layout/ConvergingText"/>
    <dgm:cxn modelId="{0D1672F4-2038-4DD8-A6C3-8596E4262DEA}" type="presParOf" srcId="{9988C696-331D-4621-AAED-D63DF61D981B}" destId="{966A88DE-AA8E-4E36-B313-F872A55021A4}" srcOrd="22" destOrd="0" presId="urn:microsoft.com/office/officeart/2011/layout/ConvergingText"/>
    <dgm:cxn modelId="{AAF204EC-768B-4567-A5DD-2F40C55201E0}" type="presParOf" srcId="{9988C696-331D-4621-AAED-D63DF61D981B}" destId="{BE4C788B-E9AB-4E90-8A11-1557A4E0558E}" srcOrd="23" destOrd="0" presId="urn:microsoft.com/office/officeart/2011/layout/ConvergingText"/>
    <dgm:cxn modelId="{A9E2F22F-DF9B-4FBE-B259-F1A2910B31CD}" type="presParOf" srcId="{9988C696-331D-4621-AAED-D63DF61D981B}" destId="{2A2638C7-385C-45D0-B444-655ABBE660BC}" srcOrd="24" destOrd="0" presId="urn:microsoft.com/office/officeart/2011/layout/ConvergingText"/>
    <dgm:cxn modelId="{B2C03950-ECA7-4F17-A543-55C051952543}" type="presParOf" srcId="{9988C696-331D-4621-AAED-D63DF61D981B}" destId="{8A30FE52-8D6E-43D6-A2FE-134C5B943A25}" srcOrd="25" destOrd="0" presId="urn:microsoft.com/office/officeart/2011/layout/ConvergingText"/>
    <dgm:cxn modelId="{ADCD1432-D74D-42C5-BCED-CE333F0DA8CD}" type="presParOf" srcId="{9988C696-331D-4621-AAED-D63DF61D981B}" destId="{FFBAC9A4-A028-4C23-8127-8891BC626D1C}" srcOrd="26" destOrd="0" presId="urn:microsoft.com/office/officeart/2011/layout/ConvergingText"/>
    <dgm:cxn modelId="{46F4EF8D-C722-423C-9817-13CD7F2C19C7}" type="presParOf" srcId="{9988C696-331D-4621-AAED-D63DF61D981B}" destId="{AFDD443C-4775-44C3-942D-A48A2F440664}" srcOrd="27" destOrd="0" presId="urn:microsoft.com/office/officeart/2011/layout/ConvergingText"/>
    <dgm:cxn modelId="{BBC2732E-321E-42FA-90A0-3DE9D82C7BDD}" type="presParOf" srcId="{9988C696-331D-4621-AAED-D63DF61D981B}" destId="{C5D89C4A-02A6-4DC0-8AF6-D3540AB1D603}" srcOrd="28" destOrd="0" presId="urn:microsoft.com/office/officeart/2011/layout/ConvergingText"/>
    <dgm:cxn modelId="{66BEF0A9-5340-41DB-A257-42B455E71506}" type="presParOf" srcId="{9988C696-331D-4621-AAED-D63DF61D981B}" destId="{8568F04B-BADD-4AC1-BC0D-803224AF1FE5}" srcOrd="29" destOrd="0" presId="urn:microsoft.com/office/officeart/2011/layout/ConvergingText"/>
    <dgm:cxn modelId="{916D5FA9-FD82-47D4-8202-AE049A0B9F1D}" type="presParOf" srcId="{9988C696-331D-4621-AAED-D63DF61D981B}" destId="{C8B804A9-03B6-4E35-991F-6CD767B606E7}" srcOrd="30" destOrd="0" presId="urn:microsoft.com/office/officeart/2011/layout/ConvergingText"/>
    <dgm:cxn modelId="{E551CE5D-2F28-4C78-BD02-81D0CEFD9D94}" type="presParOf" srcId="{9988C696-331D-4621-AAED-D63DF61D981B}" destId="{061D6E66-43B1-402E-ABEF-6FFB4F32CDC3}" srcOrd="31" destOrd="0" presId="urn:microsoft.com/office/officeart/2011/layout/ConvergingText"/>
    <dgm:cxn modelId="{49D699A8-BF31-4C60-ABA2-23842FBF86DC}" type="presParOf" srcId="{9988C696-331D-4621-AAED-D63DF61D981B}" destId="{1873C559-B115-41B6-B7CD-154939509D08}" srcOrd="32" destOrd="0" presId="urn:microsoft.com/office/officeart/2011/layout/ConvergingText"/>
    <dgm:cxn modelId="{D00AD992-2A84-4D0F-B9F3-36245CFC793E}" type="presParOf" srcId="{9988C696-331D-4621-AAED-D63DF61D981B}" destId="{8DDCAFE5-37F2-414A-A0FE-0F7D31A33AD0}" srcOrd="33" destOrd="0" presId="urn:microsoft.com/office/officeart/2011/layout/ConvergingText"/>
    <dgm:cxn modelId="{6A1C0B77-C3A2-484A-81CD-CD62F5F78DB5}" type="presParOf" srcId="{9988C696-331D-4621-AAED-D63DF61D981B}" destId="{5A0371C1-8BD5-44EB-948A-6C8BF4834E60}" srcOrd="34" destOrd="0" presId="urn:microsoft.com/office/officeart/2011/layout/ConvergingText"/>
    <dgm:cxn modelId="{5900ED8B-7A4C-4EFA-90E6-BC4FE0A4A268}" type="presParOf" srcId="{9988C696-331D-4621-AAED-D63DF61D981B}" destId="{AAF671CA-8162-4F62-8CC3-5A05213B7F89}" srcOrd="35" destOrd="0" presId="urn:microsoft.com/office/officeart/2011/layout/ConvergingText"/>
    <dgm:cxn modelId="{9F2F27D5-502A-4972-8E2E-135EDB92C9BD}" type="presParOf" srcId="{9988C696-331D-4621-AAED-D63DF61D981B}" destId="{1D2A8022-1931-4FA5-B478-2EEE92241653}" srcOrd="36" destOrd="0" presId="urn:microsoft.com/office/officeart/2011/layout/ConvergingText"/>
    <dgm:cxn modelId="{1E1B7F2E-A67A-4774-9EE9-C40B17D64D55}" type="presParOf" srcId="{9988C696-331D-4621-AAED-D63DF61D981B}" destId="{622E7EFC-16D5-4488-8E02-5F4DB870E035}" srcOrd="37" destOrd="0" presId="urn:microsoft.com/office/officeart/2011/layout/ConvergingText"/>
    <dgm:cxn modelId="{0CB90FCD-A823-4C9D-8D6F-5CF2D93A29B7}" type="presParOf" srcId="{9988C696-331D-4621-AAED-D63DF61D981B}" destId="{74CC6187-A569-49CE-8E26-6D529C148DC9}" srcOrd="38" destOrd="0" presId="urn:microsoft.com/office/officeart/2011/layout/ConvergingText"/>
    <dgm:cxn modelId="{95B2650D-CCB9-469A-8557-D9A4AE7973B1}" type="presParOf" srcId="{9988C696-331D-4621-AAED-D63DF61D981B}" destId="{7726AA30-7D68-4350-808F-86F48BC6D4DF}" srcOrd="39" destOrd="0" presId="urn:microsoft.com/office/officeart/2011/layout/ConvergingText"/>
    <dgm:cxn modelId="{E5AD01C3-03C3-4B51-AA11-708E596CEF41}" type="presParOf" srcId="{9988C696-331D-4621-AAED-D63DF61D981B}" destId="{3738F61A-9EC5-4605-9586-BFB1085E1653}" srcOrd="40" destOrd="0" presId="urn:microsoft.com/office/officeart/2011/layout/ConvergingText"/>
    <dgm:cxn modelId="{B13CB23E-D82A-4237-AFEB-6B8117414455}" type="presParOf" srcId="{9988C696-331D-4621-AAED-D63DF61D981B}" destId="{16B310A4-06F9-45C6-B4B1-B7225212E13C}" srcOrd="41" destOrd="0" presId="urn:microsoft.com/office/officeart/2011/layout/ConvergingText"/>
    <dgm:cxn modelId="{B92920E1-7FCA-4FCF-96FB-187885470F78}" type="presParOf" srcId="{9988C696-331D-4621-AAED-D63DF61D981B}" destId="{20834350-D7DC-45FC-8CD0-C017927C311B}" srcOrd="42" destOrd="0" presId="urn:microsoft.com/office/officeart/2011/layout/ConvergingText"/>
    <dgm:cxn modelId="{06AC33C5-DACD-44AB-B677-3DDD69B7BD5C}" type="presParOf" srcId="{9988C696-331D-4621-AAED-D63DF61D981B}" destId="{59EAD072-60B9-44C6-8DFC-3CFD20B661DB}" srcOrd="43" destOrd="0" presId="urn:microsoft.com/office/officeart/2011/layout/ConvergingText"/>
    <dgm:cxn modelId="{C1FFF781-DE14-4BB6-9186-11B975696BD6}" type="presParOf" srcId="{9988C696-331D-4621-AAED-D63DF61D981B}" destId="{CBD4F3E7-C0A0-4200-8601-34D8C5F1F167}" srcOrd="44" destOrd="0" presId="urn:microsoft.com/office/officeart/2011/layout/ConvergingText"/>
    <dgm:cxn modelId="{29C88BF7-1B54-4BE3-B89C-76FB08CC612B}" type="presParOf" srcId="{9988C696-331D-4621-AAED-D63DF61D981B}" destId="{C5C95BE8-1406-4BB4-A737-81DD8E8CF95D}" srcOrd="45" destOrd="0" presId="urn:microsoft.com/office/officeart/2011/layout/ConvergingText"/>
    <dgm:cxn modelId="{6A6A1AE1-7358-4550-AE60-1062C9D3B049}" type="presParOf" srcId="{9988C696-331D-4621-AAED-D63DF61D981B}" destId="{E7B57417-4F7C-4869-AEE9-2467AE4CA992}" srcOrd="46" destOrd="0" presId="urn:microsoft.com/office/officeart/2011/layout/ConvergingText"/>
    <dgm:cxn modelId="{2AD2E203-758A-476A-A19A-A0CD5D09A51C}" type="presParOf" srcId="{9988C696-331D-4621-AAED-D63DF61D981B}" destId="{9D579FBC-0C22-4E23-BC7C-DCAD38E21267}" srcOrd="47" destOrd="0" presId="urn:microsoft.com/office/officeart/2011/layout/ConvergingText"/>
    <dgm:cxn modelId="{39E640FB-1F51-4226-B5E3-5032C1D19716}" type="presParOf" srcId="{9988C696-331D-4621-AAED-D63DF61D981B}" destId="{FFBBE1E3-0073-4DC3-AEF1-FC747B95E803}" srcOrd="48" destOrd="0" presId="urn:microsoft.com/office/officeart/2011/layout/ConvergingText"/>
    <dgm:cxn modelId="{B74DFB4D-405E-4E4A-BBEE-90A19A571472}" type="presParOf" srcId="{9988C696-331D-4621-AAED-D63DF61D981B}" destId="{767510A6-6889-40E8-AC0E-DCADF29258A9}" srcOrd="49" destOrd="0" presId="urn:microsoft.com/office/officeart/2011/layout/ConvergingText"/>
    <dgm:cxn modelId="{7A27FCFC-4FC1-4492-8BB6-847CF6ABD1B7}" type="presParOf" srcId="{9988C696-331D-4621-AAED-D63DF61D981B}" destId="{ED5D2F6F-A826-434C-977A-31A99B81FBCA}" srcOrd="50" destOrd="0" presId="urn:microsoft.com/office/officeart/2011/layout/ConvergingText"/>
    <dgm:cxn modelId="{ED39B4C4-618E-4CBA-8302-0AE522D6A1BA}" type="presParOf" srcId="{9988C696-331D-4621-AAED-D63DF61D981B}" destId="{3AB706D4-8FCE-4409-BC6A-1F8AA57D60BB}" srcOrd="51" destOrd="0" presId="urn:microsoft.com/office/officeart/2011/layout/ConvergingText"/>
    <dgm:cxn modelId="{FC0E9194-17C4-48FE-9CF5-B7969DE3A7EE}" type="presParOf" srcId="{9988C696-331D-4621-AAED-D63DF61D981B}" destId="{B85F8223-9719-4AB8-82DA-797A08B7E6B1}" srcOrd="52" destOrd="0" presId="urn:microsoft.com/office/officeart/2011/layout/ConvergingText"/>
    <dgm:cxn modelId="{6520D9D0-2DFA-4CDD-82A0-3939E64B5DD8}" type="presParOf" srcId="{9988C696-331D-4621-AAED-D63DF61D981B}" destId="{EF4B7A2A-011A-441D-AEDB-8D7AD7935B77}" srcOrd="53" destOrd="0" presId="urn:microsoft.com/office/officeart/2011/layout/ConvergingText"/>
    <dgm:cxn modelId="{B47FA10E-91E5-45DB-A87A-A4BB919E1855}" type="presParOf" srcId="{9988C696-331D-4621-AAED-D63DF61D981B}" destId="{305A7E3E-EF57-490A-A1F7-97AADE6E2CA3}" srcOrd="54" destOrd="0" presId="urn:microsoft.com/office/officeart/2011/layout/ConvergingText"/>
    <dgm:cxn modelId="{4089C6F4-6581-49F7-B982-8A44535D94E4}" type="presParOf" srcId="{9988C696-331D-4621-AAED-D63DF61D981B}" destId="{12CD4F1C-9CE2-4804-B870-A21EAD4FD632}" srcOrd="5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B5A4EC-9402-4796-AC5C-8F15D335C89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60C4C7A-6483-4122-B62F-FE193A28AE91}">
      <dgm:prSet/>
      <dgm:spPr>
        <a:solidFill>
          <a:srgbClr val="FF9900"/>
        </a:solidFill>
      </dgm:spPr>
      <dgm:t>
        <a:bodyPr/>
        <a:lstStyle/>
        <a:p>
          <a:r>
            <a:rPr lang="es-MX" b="0" i="0" u="none" dirty="0" smtClean="0"/>
            <a:t>Exponer temas a CTC y proponer programa y lineamientos para los cambios al EPA</a:t>
          </a:r>
        </a:p>
        <a:p>
          <a:r>
            <a:rPr lang="es-MX" b="0" i="0" u="none" dirty="0" smtClean="0"/>
            <a:t>1a Jul </a:t>
          </a:r>
          <a:endParaRPr lang="es-MX" dirty="0"/>
        </a:p>
      </dgm:t>
    </dgm:pt>
    <dgm:pt modelId="{DB3F2391-D642-40DF-B3C0-7EA8DF345488}" type="parTrans" cxnId="{EF0FE03C-1A91-4D06-BB90-FEAF9BA47C11}">
      <dgm:prSet/>
      <dgm:spPr/>
      <dgm:t>
        <a:bodyPr/>
        <a:lstStyle/>
        <a:p>
          <a:endParaRPr lang="es-MX"/>
        </a:p>
      </dgm:t>
    </dgm:pt>
    <dgm:pt modelId="{E5308D52-661B-42D5-A833-7023063109C5}" type="sibTrans" cxnId="{EF0FE03C-1A91-4D06-BB90-FEAF9BA47C11}">
      <dgm:prSet/>
      <dgm:spPr/>
      <dgm:t>
        <a:bodyPr/>
        <a:lstStyle/>
        <a:p>
          <a:endParaRPr lang="es-MX"/>
        </a:p>
      </dgm:t>
    </dgm:pt>
    <dgm:pt modelId="{24156CB2-CE96-4CCE-A3D2-E2F663948645}">
      <dgm:prSet/>
      <dgm:spPr>
        <a:solidFill>
          <a:srgbClr val="0070C0"/>
        </a:solidFill>
      </dgm:spPr>
      <dgm:t>
        <a:bodyPr/>
        <a:lstStyle/>
        <a:p>
          <a:r>
            <a:rPr lang="es-MX" b="0" i="0" u="none" dirty="0" smtClean="0"/>
            <a:t>Conformar comisión</a:t>
          </a:r>
        </a:p>
        <a:p>
          <a:r>
            <a:rPr lang="es-MX" b="0" i="0" u="none" dirty="0" smtClean="0"/>
            <a:t>FL: 7 de agosto</a:t>
          </a:r>
          <a:endParaRPr lang="es-MX" dirty="0"/>
        </a:p>
      </dgm:t>
    </dgm:pt>
    <dgm:pt modelId="{14D7EAF5-3CFD-4045-8752-1DBB61C5B3EB}" type="parTrans" cxnId="{E29E7C10-B496-414F-BDB2-116CE1504859}">
      <dgm:prSet/>
      <dgm:spPr/>
      <dgm:t>
        <a:bodyPr/>
        <a:lstStyle/>
        <a:p>
          <a:endParaRPr lang="es-MX"/>
        </a:p>
      </dgm:t>
    </dgm:pt>
    <dgm:pt modelId="{A93A12A2-E625-45F8-8B20-255F570B27E5}" type="sibTrans" cxnId="{E29E7C10-B496-414F-BDB2-116CE1504859}">
      <dgm:prSet/>
      <dgm:spPr/>
      <dgm:t>
        <a:bodyPr/>
        <a:lstStyle/>
        <a:p>
          <a:endParaRPr lang="es-MX"/>
        </a:p>
      </dgm:t>
    </dgm:pt>
    <dgm:pt modelId="{CA1B603D-CCE5-4979-9F9C-8FF8CAD46E19}">
      <dgm:prSet/>
      <dgm:spPr>
        <a:solidFill>
          <a:srgbClr val="0070C0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MX" b="0" i="0" u="none" dirty="0" smtClean="0"/>
            <a:t>Sesión de inicio de actividades por comisión</a:t>
          </a:r>
        </a:p>
        <a:p>
          <a:r>
            <a:rPr lang="es-MX" b="0" i="0" u="none" dirty="0" smtClean="0"/>
            <a:t>13 de agosto</a:t>
          </a:r>
          <a:endParaRPr lang="es-MX" dirty="0"/>
        </a:p>
      </dgm:t>
    </dgm:pt>
    <dgm:pt modelId="{68A84234-0622-4478-A60E-BF4F8DA1D351}" type="parTrans" cxnId="{0B67F16D-911B-4C98-A170-56A37D58AD02}">
      <dgm:prSet/>
      <dgm:spPr/>
      <dgm:t>
        <a:bodyPr/>
        <a:lstStyle/>
        <a:p>
          <a:endParaRPr lang="es-MX"/>
        </a:p>
      </dgm:t>
    </dgm:pt>
    <dgm:pt modelId="{6A589123-A27E-42F9-AC6C-1A7773B9D116}" type="sibTrans" cxnId="{0B67F16D-911B-4C98-A170-56A37D58AD02}">
      <dgm:prSet/>
      <dgm:spPr/>
      <dgm:t>
        <a:bodyPr/>
        <a:lstStyle/>
        <a:p>
          <a:endParaRPr lang="es-MX"/>
        </a:p>
      </dgm:t>
    </dgm:pt>
    <dgm:pt modelId="{2F9AE5C6-80C8-401B-9F34-06CDFDFBED4E}">
      <dgm:prSet/>
      <dgm:spPr>
        <a:solidFill>
          <a:srgbClr val="0070C0"/>
        </a:solidFill>
      </dgm:spPr>
      <dgm:t>
        <a:bodyPr/>
        <a:lstStyle/>
        <a:p>
          <a:r>
            <a:rPr lang="es-MX" b="0" i="0" u="none" dirty="0" smtClean="0"/>
            <a:t>Preparación de taller de cada comisión.</a:t>
          </a:r>
          <a:endParaRPr lang="es-MX" dirty="0"/>
        </a:p>
      </dgm:t>
    </dgm:pt>
    <dgm:pt modelId="{1A46A986-1D4A-4328-BA64-9E0B94B41244}" type="parTrans" cxnId="{47148D11-8198-4C92-A9BA-045D6E7430B3}">
      <dgm:prSet/>
      <dgm:spPr/>
      <dgm:t>
        <a:bodyPr/>
        <a:lstStyle/>
        <a:p>
          <a:endParaRPr lang="es-MX"/>
        </a:p>
      </dgm:t>
    </dgm:pt>
    <dgm:pt modelId="{DA95A9F1-BB8B-4F68-A719-D05D2109388E}" type="sibTrans" cxnId="{47148D11-8198-4C92-A9BA-045D6E7430B3}">
      <dgm:prSet/>
      <dgm:spPr/>
      <dgm:t>
        <a:bodyPr/>
        <a:lstStyle/>
        <a:p>
          <a:endParaRPr lang="es-MX"/>
        </a:p>
      </dgm:t>
    </dgm:pt>
    <dgm:pt modelId="{4CE2B8EB-6137-4B0B-852A-B4623A52A5A2}">
      <dgm:prSet/>
      <dgm:spPr/>
      <dgm:t>
        <a:bodyPr/>
        <a:lstStyle/>
        <a:p>
          <a:r>
            <a:rPr lang="es-MX" b="0" i="0" u="none" dirty="0" smtClean="0"/>
            <a:t>Taller de dos días por comisión ¿8+4 horas? </a:t>
          </a:r>
        </a:p>
        <a:p>
          <a:r>
            <a:rPr lang="es-MX" b="0" i="0" u="none" dirty="0" smtClean="0"/>
            <a:t>25 a 27 </a:t>
          </a:r>
          <a:r>
            <a:rPr lang="es-MX" b="0" i="0" u="none" dirty="0" err="1" smtClean="0"/>
            <a:t>ago</a:t>
          </a:r>
          <a:endParaRPr lang="es-MX" b="0" i="0" u="none" dirty="0" smtClean="0"/>
        </a:p>
        <a:p>
          <a:r>
            <a:rPr lang="es-MX" b="0" i="0" u="none" dirty="0" smtClean="0"/>
            <a:t>1-3 </a:t>
          </a:r>
          <a:r>
            <a:rPr lang="es-MX" b="0" i="0" u="none" dirty="0" err="1" smtClean="0"/>
            <a:t>sep</a:t>
          </a:r>
          <a:endParaRPr lang="es-MX" dirty="0"/>
        </a:p>
      </dgm:t>
    </dgm:pt>
    <dgm:pt modelId="{7CE78EA6-290D-45C9-A275-EF6E43401495}" type="parTrans" cxnId="{5594FAC8-C524-4B85-B0D3-53BA5C15861E}">
      <dgm:prSet/>
      <dgm:spPr/>
      <dgm:t>
        <a:bodyPr/>
        <a:lstStyle/>
        <a:p>
          <a:endParaRPr lang="es-MX"/>
        </a:p>
      </dgm:t>
    </dgm:pt>
    <dgm:pt modelId="{D7C25223-8753-4B5B-9D12-8F5C52280B86}" type="sibTrans" cxnId="{5594FAC8-C524-4B85-B0D3-53BA5C15861E}">
      <dgm:prSet/>
      <dgm:spPr/>
      <dgm:t>
        <a:bodyPr/>
        <a:lstStyle/>
        <a:p>
          <a:endParaRPr lang="es-MX"/>
        </a:p>
      </dgm:t>
    </dgm:pt>
    <dgm:pt modelId="{D52041F9-D800-43F4-9766-F8F10BE8D2C1}">
      <dgm:prSet/>
      <dgm:spPr>
        <a:solidFill>
          <a:srgbClr val="00B050"/>
        </a:solidFill>
      </dgm:spPr>
      <dgm:t>
        <a:bodyPr/>
        <a:lstStyle/>
        <a:p>
          <a:r>
            <a:rPr lang="es-MX" b="0" i="0" u="none" dirty="0" smtClean="0"/>
            <a:t>Recepción de comentarios  y diálogo por internet</a:t>
          </a:r>
        </a:p>
        <a:p>
          <a:r>
            <a:rPr lang="es-MX" b="0" i="0" u="none" dirty="0" smtClean="0"/>
            <a:t>Octubre 15 al 30</a:t>
          </a:r>
          <a:endParaRPr lang="es-MX" dirty="0"/>
        </a:p>
      </dgm:t>
    </dgm:pt>
    <dgm:pt modelId="{A11D143D-07A8-4EA9-A95A-0D451C6C3ACB}" type="sibTrans" cxnId="{CC58E592-7C03-4B6F-A196-BC1A39749233}">
      <dgm:prSet/>
      <dgm:spPr/>
      <dgm:t>
        <a:bodyPr/>
        <a:lstStyle/>
        <a:p>
          <a:endParaRPr lang="es-MX"/>
        </a:p>
      </dgm:t>
    </dgm:pt>
    <dgm:pt modelId="{C057371A-CBE7-4FC6-8D4D-EBB027FD1305}" type="parTrans" cxnId="{CC58E592-7C03-4B6F-A196-BC1A39749233}">
      <dgm:prSet/>
      <dgm:spPr/>
      <dgm:t>
        <a:bodyPr/>
        <a:lstStyle/>
        <a:p>
          <a:endParaRPr lang="es-MX"/>
        </a:p>
      </dgm:t>
    </dgm:pt>
    <dgm:pt modelId="{4E54BD34-292D-4BEA-B275-A499D1C80F3B}">
      <dgm:prSet/>
      <dgm:spPr>
        <a:solidFill>
          <a:srgbClr val="00B050"/>
        </a:solidFill>
      </dgm:spPr>
      <dgm:t>
        <a:bodyPr/>
        <a:lstStyle/>
        <a:p>
          <a:r>
            <a:rPr lang="es-MX" b="0" i="0" u="none" dirty="0" smtClean="0"/>
            <a:t>Consulta con comunidad académica (presentaciones)</a:t>
          </a:r>
        </a:p>
        <a:p>
          <a:r>
            <a:rPr lang="es-MX" b="0" i="0" u="none" dirty="0" smtClean="0"/>
            <a:t>octubre</a:t>
          </a:r>
          <a:endParaRPr lang="es-MX" dirty="0"/>
        </a:p>
      </dgm:t>
    </dgm:pt>
    <dgm:pt modelId="{5E715B5B-C47F-4429-B743-03DFA17985AE}" type="sibTrans" cxnId="{C85776F7-7AE0-4B5F-83F4-F12FDD30D9D0}">
      <dgm:prSet/>
      <dgm:spPr/>
      <dgm:t>
        <a:bodyPr/>
        <a:lstStyle/>
        <a:p>
          <a:endParaRPr lang="es-MX"/>
        </a:p>
      </dgm:t>
    </dgm:pt>
    <dgm:pt modelId="{C2298C7A-B939-4BD2-81D7-E57AD6BC3DF0}" type="parTrans" cxnId="{C85776F7-7AE0-4B5F-83F4-F12FDD30D9D0}">
      <dgm:prSet/>
      <dgm:spPr/>
      <dgm:t>
        <a:bodyPr/>
        <a:lstStyle/>
        <a:p>
          <a:endParaRPr lang="es-MX"/>
        </a:p>
      </dgm:t>
    </dgm:pt>
    <dgm:pt modelId="{21A1981D-76CF-421B-B0F2-D4B90B830399}">
      <dgm:prSet/>
      <dgm:spPr>
        <a:solidFill>
          <a:srgbClr val="0070C0"/>
        </a:solidFill>
      </dgm:spPr>
      <dgm:t>
        <a:bodyPr/>
        <a:lstStyle/>
        <a:p>
          <a:r>
            <a:rPr lang="es-MX" b="0" i="0" u="none" dirty="0" smtClean="0"/>
            <a:t>Revisión de tabla de cambios propuestos con instancias internas (posgrado, </a:t>
          </a:r>
          <a:r>
            <a:rPr lang="es-MX" b="0" i="0" u="none" dirty="0" err="1" smtClean="0"/>
            <a:t>vinc</a:t>
          </a:r>
          <a:r>
            <a:rPr lang="es-MX" b="0" i="0" u="none" dirty="0" smtClean="0"/>
            <a:t>. </a:t>
          </a:r>
          <a:r>
            <a:rPr lang="es-MX" b="0" i="0" u="none" dirty="0" err="1" smtClean="0"/>
            <a:t>Jurid</a:t>
          </a:r>
          <a:r>
            <a:rPr lang="es-MX" b="0" i="0" u="none" dirty="0" smtClean="0"/>
            <a:t>).</a:t>
          </a:r>
          <a:endParaRPr lang="es-MX" dirty="0"/>
        </a:p>
      </dgm:t>
    </dgm:pt>
    <dgm:pt modelId="{460E6B30-71BA-47CC-9F71-59AE6282303F}" type="sibTrans" cxnId="{7D6AF70D-8BE6-4078-BF70-4AE591FAA551}">
      <dgm:prSet/>
      <dgm:spPr/>
      <dgm:t>
        <a:bodyPr/>
        <a:lstStyle/>
        <a:p>
          <a:endParaRPr lang="es-MX"/>
        </a:p>
      </dgm:t>
    </dgm:pt>
    <dgm:pt modelId="{6A374E0F-3DD1-44EA-A529-0244A4D29070}" type="parTrans" cxnId="{7D6AF70D-8BE6-4078-BF70-4AE591FAA551}">
      <dgm:prSet/>
      <dgm:spPr/>
      <dgm:t>
        <a:bodyPr/>
        <a:lstStyle/>
        <a:p>
          <a:endParaRPr lang="es-MX"/>
        </a:p>
      </dgm:t>
    </dgm:pt>
    <dgm:pt modelId="{12BB5418-050F-4D7F-924C-7B60B70098C0}">
      <dgm:prSet/>
      <dgm:spPr>
        <a:solidFill>
          <a:srgbClr val="00B050"/>
        </a:solidFill>
      </dgm:spPr>
      <dgm:t>
        <a:bodyPr/>
        <a:lstStyle/>
        <a:p>
          <a:r>
            <a:rPr lang="es-MX" dirty="0" smtClean="0"/>
            <a:t>Comunicado de Proceso de Revisión del EPA: mecanismos de participación. </a:t>
          </a:r>
          <a:endParaRPr lang="es-MX" dirty="0"/>
        </a:p>
      </dgm:t>
    </dgm:pt>
    <dgm:pt modelId="{402ABE6A-F2CD-49E1-BEB5-5ABC9F2CC757}" type="parTrans" cxnId="{5720DBA5-13BC-4BB1-913B-FD0A8F74FBB2}">
      <dgm:prSet/>
      <dgm:spPr/>
      <dgm:t>
        <a:bodyPr/>
        <a:lstStyle/>
        <a:p>
          <a:endParaRPr lang="es-MX"/>
        </a:p>
      </dgm:t>
    </dgm:pt>
    <dgm:pt modelId="{21A27F25-F330-4D3D-8199-62959F99D2A4}" type="sibTrans" cxnId="{5720DBA5-13BC-4BB1-913B-FD0A8F74FBB2}">
      <dgm:prSet/>
      <dgm:spPr/>
      <dgm:t>
        <a:bodyPr/>
        <a:lstStyle/>
        <a:p>
          <a:endParaRPr lang="es-MX"/>
        </a:p>
      </dgm:t>
    </dgm:pt>
    <dgm:pt modelId="{90CB325E-05EC-4528-86BA-A6196AF372A6}" type="pres">
      <dgm:prSet presAssocID="{B0B5A4EC-9402-4796-AC5C-8F15D335C89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141819AB-437D-4730-B8B0-8D8DF7F6B006}" type="pres">
      <dgm:prSet presAssocID="{660C4C7A-6483-4122-B62F-FE193A28AE91}" presName="compNode" presStyleCnt="0"/>
      <dgm:spPr/>
      <dgm:t>
        <a:bodyPr/>
        <a:lstStyle/>
        <a:p>
          <a:endParaRPr lang="es-MX"/>
        </a:p>
      </dgm:t>
    </dgm:pt>
    <dgm:pt modelId="{FBC690C4-F7FF-4459-BE1D-217071CB2DB2}" type="pres">
      <dgm:prSet presAssocID="{660C4C7A-6483-4122-B62F-FE193A28AE91}" presName="dummyConnPt" presStyleCnt="0"/>
      <dgm:spPr/>
      <dgm:t>
        <a:bodyPr/>
        <a:lstStyle/>
        <a:p>
          <a:endParaRPr lang="es-MX"/>
        </a:p>
      </dgm:t>
    </dgm:pt>
    <dgm:pt modelId="{8B33EBB2-D5C3-4117-A9AB-0A72F08BE8D3}" type="pres">
      <dgm:prSet presAssocID="{660C4C7A-6483-4122-B62F-FE193A28AE9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6078B-813F-454F-9DEC-B09E499967BE}" type="pres">
      <dgm:prSet presAssocID="{E5308D52-661B-42D5-A833-7023063109C5}" presName="sibTrans" presStyleLbl="bgSibTrans2D1" presStyleIdx="0" presStyleCnt="8"/>
      <dgm:spPr/>
      <dgm:t>
        <a:bodyPr/>
        <a:lstStyle/>
        <a:p>
          <a:endParaRPr lang="es-MX"/>
        </a:p>
      </dgm:t>
    </dgm:pt>
    <dgm:pt modelId="{1DDD3DCF-C9BE-4A03-B33A-5D9FB027B1D9}" type="pres">
      <dgm:prSet presAssocID="{12BB5418-050F-4D7F-924C-7B60B70098C0}" presName="compNode" presStyleCnt="0"/>
      <dgm:spPr/>
      <dgm:t>
        <a:bodyPr/>
        <a:lstStyle/>
        <a:p>
          <a:endParaRPr lang="es-MX"/>
        </a:p>
      </dgm:t>
    </dgm:pt>
    <dgm:pt modelId="{E30D4D14-29F7-4DDA-BC0C-5A2A732F64D1}" type="pres">
      <dgm:prSet presAssocID="{12BB5418-050F-4D7F-924C-7B60B70098C0}" presName="dummyConnPt" presStyleCnt="0"/>
      <dgm:spPr/>
      <dgm:t>
        <a:bodyPr/>
        <a:lstStyle/>
        <a:p>
          <a:endParaRPr lang="es-MX"/>
        </a:p>
      </dgm:t>
    </dgm:pt>
    <dgm:pt modelId="{2EACB6CD-EB3E-4C9D-B2CF-8E34653548C0}" type="pres">
      <dgm:prSet presAssocID="{12BB5418-050F-4D7F-924C-7B60B70098C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CC0FF1C-4005-431F-9FCA-D63BBC40AAAA}" type="pres">
      <dgm:prSet presAssocID="{21A27F25-F330-4D3D-8199-62959F99D2A4}" presName="sibTrans" presStyleLbl="bgSibTrans2D1" presStyleIdx="1" presStyleCnt="8"/>
      <dgm:spPr/>
      <dgm:t>
        <a:bodyPr/>
        <a:lstStyle/>
        <a:p>
          <a:endParaRPr lang="es-MX"/>
        </a:p>
      </dgm:t>
    </dgm:pt>
    <dgm:pt modelId="{AE0D977D-D334-464A-83AA-FBA4EBB8FAB4}" type="pres">
      <dgm:prSet presAssocID="{24156CB2-CE96-4CCE-A3D2-E2F663948645}" presName="compNode" presStyleCnt="0"/>
      <dgm:spPr/>
      <dgm:t>
        <a:bodyPr/>
        <a:lstStyle/>
        <a:p>
          <a:endParaRPr lang="es-MX"/>
        </a:p>
      </dgm:t>
    </dgm:pt>
    <dgm:pt modelId="{FDAD788D-14F8-41C4-A328-FE08D2B405C6}" type="pres">
      <dgm:prSet presAssocID="{24156CB2-CE96-4CCE-A3D2-E2F663948645}" presName="dummyConnPt" presStyleCnt="0"/>
      <dgm:spPr/>
      <dgm:t>
        <a:bodyPr/>
        <a:lstStyle/>
        <a:p>
          <a:endParaRPr lang="es-MX"/>
        </a:p>
      </dgm:t>
    </dgm:pt>
    <dgm:pt modelId="{7C21975E-C01E-473B-831B-0453F2A1A93C}" type="pres">
      <dgm:prSet presAssocID="{24156CB2-CE96-4CCE-A3D2-E2F66394864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FC17BD-6F54-4F69-BAE1-50EB8CCE5999}" type="pres">
      <dgm:prSet presAssocID="{A93A12A2-E625-45F8-8B20-255F570B27E5}" presName="sibTrans" presStyleLbl="bgSibTrans2D1" presStyleIdx="2" presStyleCnt="8"/>
      <dgm:spPr/>
      <dgm:t>
        <a:bodyPr/>
        <a:lstStyle/>
        <a:p>
          <a:endParaRPr lang="es-MX"/>
        </a:p>
      </dgm:t>
    </dgm:pt>
    <dgm:pt modelId="{5C0BF1F1-0A61-47FE-8159-ABD31824A369}" type="pres">
      <dgm:prSet presAssocID="{CA1B603D-CCE5-4979-9F9C-8FF8CAD46E19}" presName="compNode" presStyleCnt="0"/>
      <dgm:spPr/>
      <dgm:t>
        <a:bodyPr/>
        <a:lstStyle/>
        <a:p>
          <a:endParaRPr lang="es-MX"/>
        </a:p>
      </dgm:t>
    </dgm:pt>
    <dgm:pt modelId="{0429F096-830B-42DE-AF2C-EDF83A3FAB45}" type="pres">
      <dgm:prSet presAssocID="{CA1B603D-CCE5-4979-9F9C-8FF8CAD46E19}" presName="dummyConnPt" presStyleCnt="0"/>
      <dgm:spPr/>
      <dgm:t>
        <a:bodyPr/>
        <a:lstStyle/>
        <a:p>
          <a:endParaRPr lang="es-MX"/>
        </a:p>
      </dgm:t>
    </dgm:pt>
    <dgm:pt modelId="{CE875517-45CF-40E6-8E0D-DA15EF248529}" type="pres">
      <dgm:prSet presAssocID="{CA1B603D-CCE5-4979-9F9C-8FF8CAD46E1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174BF0-57FC-4B00-8414-D2D1F304E72C}" type="pres">
      <dgm:prSet presAssocID="{6A589123-A27E-42F9-AC6C-1A7773B9D116}" presName="sibTrans" presStyleLbl="bgSibTrans2D1" presStyleIdx="3" presStyleCnt="8"/>
      <dgm:spPr/>
      <dgm:t>
        <a:bodyPr/>
        <a:lstStyle/>
        <a:p>
          <a:endParaRPr lang="es-MX"/>
        </a:p>
      </dgm:t>
    </dgm:pt>
    <dgm:pt modelId="{CDDD72CA-5FD2-401D-B44C-C65F43A9D97F}" type="pres">
      <dgm:prSet presAssocID="{2F9AE5C6-80C8-401B-9F34-06CDFDFBED4E}" presName="compNode" presStyleCnt="0"/>
      <dgm:spPr/>
      <dgm:t>
        <a:bodyPr/>
        <a:lstStyle/>
        <a:p>
          <a:endParaRPr lang="es-MX"/>
        </a:p>
      </dgm:t>
    </dgm:pt>
    <dgm:pt modelId="{4758D89F-88E5-48C1-A0A9-AF7ED33813FC}" type="pres">
      <dgm:prSet presAssocID="{2F9AE5C6-80C8-401B-9F34-06CDFDFBED4E}" presName="dummyConnPt" presStyleCnt="0"/>
      <dgm:spPr/>
      <dgm:t>
        <a:bodyPr/>
        <a:lstStyle/>
        <a:p>
          <a:endParaRPr lang="es-MX"/>
        </a:p>
      </dgm:t>
    </dgm:pt>
    <dgm:pt modelId="{270B58FA-FB73-4958-B206-57B96A1F14F3}" type="pres">
      <dgm:prSet presAssocID="{2F9AE5C6-80C8-401B-9F34-06CDFDFBED4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FA4482-CB84-412D-8745-9C8310C4C708}" type="pres">
      <dgm:prSet presAssocID="{DA95A9F1-BB8B-4F68-A719-D05D2109388E}" presName="sibTrans" presStyleLbl="bgSibTrans2D1" presStyleIdx="4" presStyleCnt="8"/>
      <dgm:spPr/>
      <dgm:t>
        <a:bodyPr/>
        <a:lstStyle/>
        <a:p>
          <a:endParaRPr lang="es-MX"/>
        </a:p>
      </dgm:t>
    </dgm:pt>
    <dgm:pt modelId="{9DC11035-F754-4786-9C97-74DDAA8F0B33}" type="pres">
      <dgm:prSet presAssocID="{4CE2B8EB-6137-4B0B-852A-B4623A52A5A2}" presName="compNode" presStyleCnt="0"/>
      <dgm:spPr/>
      <dgm:t>
        <a:bodyPr/>
        <a:lstStyle/>
        <a:p>
          <a:endParaRPr lang="es-MX"/>
        </a:p>
      </dgm:t>
    </dgm:pt>
    <dgm:pt modelId="{3F7E5F30-D8B5-4855-9C61-8DDD299FC42A}" type="pres">
      <dgm:prSet presAssocID="{4CE2B8EB-6137-4B0B-852A-B4623A52A5A2}" presName="dummyConnPt" presStyleCnt="0"/>
      <dgm:spPr/>
      <dgm:t>
        <a:bodyPr/>
        <a:lstStyle/>
        <a:p>
          <a:endParaRPr lang="es-MX"/>
        </a:p>
      </dgm:t>
    </dgm:pt>
    <dgm:pt modelId="{382DED04-D3EF-4FF5-9B16-F8F0A02806CE}" type="pres">
      <dgm:prSet presAssocID="{4CE2B8EB-6137-4B0B-852A-B4623A52A5A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374D39-91D4-4CD2-B153-76D3C72170F8}" type="pres">
      <dgm:prSet presAssocID="{D7C25223-8753-4B5B-9D12-8F5C52280B86}" presName="sibTrans" presStyleLbl="bgSibTrans2D1" presStyleIdx="5" presStyleCnt="8"/>
      <dgm:spPr/>
      <dgm:t>
        <a:bodyPr/>
        <a:lstStyle/>
        <a:p>
          <a:endParaRPr lang="es-MX"/>
        </a:p>
      </dgm:t>
    </dgm:pt>
    <dgm:pt modelId="{F42B63E8-8E1E-4E66-AE39-86B584CDB2D0}" type="pres">
      <dgm:prSet presAssocID="{21A1981D-76CF-421B-B0F2-D4B90B830399}" presName="compNode" presStyleCnt="0"/>
      <dgm:spPr/>
      <dgm:t>
        <a:bodyPr/>
        <a:lstStyle/>
        <a:p>
          <a:endParaRPr lang="es-MX"/>
        </a:p>
      </dgm:t>
    </dgm:pt>
    <dgm:pt modelId="{104CDCFE-A70D-4319-A032-C1A430E1F651}" type="pres">
      <dgm:prSet presAssocID="{21A1981D-76CF-421B-B0F2-D4B90B830399}" presName="dummyConnPt" presStyleCnt="0"/>
      <dgm:spPr/>
      <dgm:t>
        <a:bodyPr/>
        <a:lstStyle/>
        <a:p>
          <a:endParaRPr lang="es-MX"/>
        </a:p>
      </dgm:t>
    </dgm:pt>
    <dgm:pt modelId="{2E605E5D-87FB-415A-BD7E-2B9B6A91EA32}" type="pres">
      <dgm:prSet presAssocID="{21A1981D-76CF-421B-B0F2-D4B90B83039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38E123-243A-40D9-89B6-FA7FFF41997B}" type="pres">
      <dgm:prSet presAssocID="{460E6B30-71BA-47CC-9F71-59AE6282303F}" presName="sibTrans" presStyleLbl="bgSibTrans2D1" presStyleIdx="6" presStyleCnt="8"/>
      <dgm:spPr/>
      <dgm:t>
        <a:bodyPr/>
        <a:lstStyle/>
        <a:p>
          <a:endParaRPr lang="es-MX"/>
        </a:p>
      </dgm:t>
    </dgm:pt>
    <dgm:pt modelId="{AB877D56-5800-48F5-A4E3-0E9872353987}" type="pres">
      <dgm:prSet presAssocID="{4E54BD34-292D-4BEA-B275-A499D1C80F3B}" presName="compNode" presStyleCnt="0"/>
      <dgm:spPr/>
      <dgm:t>
        <a:bodyPr/>
        <a:lstStyle/>
        <a:p>
          <a:endParaRPr lang="es-MX"/>
        </a:p>
      </dgm:t>
    </dgm:pt>
    <dgm:pt modelId="{766C789B-D065-4305-96D2-581A439C1EC6}" type="pres">
      <dgm:prSet presAssocID="{4E54BD34-292D-4BEA-B275-A499D1C80F3B}" presName="dummyConnPt" presStyleCnt="0"/>
      <dgm:spPr/>
      <dgm:t>
        <a:bodyPr/>
        <a:lstStyle/>
        <a:p>
          <a:endParaRPr lang="es-MX"/>
        </a:p>
      </dgm:t>
    </dgm:pt>
    <dgm:pt modelId="{624E1C08-7CAF-4BBA-ABED-01C4094F78F4}" type="pres">
      <dgm:prSet presAssocID="{4E54BD34-292D-4BEA-B275-A499D1C80F3B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7DED4C-723B-48BC-9BAD-3E36DA6D7A6C}" type="pres">
      <dgm:prSet presAssocID="{5E715B5B-C47F-4429-B743-03DFA17985AE}" presName="sibTrans" presStyleLbl="bgSibTrans2D1" presStyleIdx="7" presStyleCnt="8"/>
      <dgm:spPr/>
      <dgm:t>
        <a:bodyPr/>
        <a:lstStyle/>
        <a:p>
          <a:endParaRPr lang="es-MX"/>
        </a:p>
      </dgm:t>
    </dgm:pt>
    <dgm:pt modelId="{23206BAF-E61C-4BCC-A19B-24EAF45C0391}" type="pres">
      <dgm:prSet presAssocID="{D52041F9-D800-43F4-9766-F8F10BE8D2C1}" presName="compNode" presStyleCnt="0"/>
      <dgm:spPr/>
      <dgm:t>
        <a:bodyPr/>
        <a:lstStyle/>
        <a:p>
          <a:endParaRPr lang="es-MX"/>
        </a:p>
      </dgm:t>
    </dgm:pt>
    <dgm:pt modelId="{33D52127-EFC3-4A1E-804C-561EADE63146}" type="pres">
      <dgm:prSet presAssocID="{D52041F9-D800-43F4-9766-F8F10BE8D2C1}" presName="dummyConnPt" presStyleCnt="0"/>
      <dgm:spPr/>
      <dgm:t>
        <a:bodyPr/>
        <a:lstStyle/>
        <a:p>
          <a:endParaRPr lang="es-MX"/>
        </a:p>
      </dgm:t>
    </dgm:pt>
    <dgm:pt modelId="{14F4C1C6-3E39-4F1A-A82E-299DB38F2A5C}" type="pres">
      <dgm:prSet presAssocID="{D52041F9-D800-43F4-9766-F8F10BE8D2C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85776F7-7AE0-4B5F-83F4-F12FDD30D9D0}" srcId="{B0B5A4EC-9402-4796-AC5C-8F15D335C89F}" destId="{4E54BD34-292D-4BEA-B275-A499D1C80F3B}" srcOrd="7" destOrd="0" parTransId="{C2298C7A-B939-4BD2-81D7-E57AD6BC3DF0}" sibTransId="{5E715B5B-C47F-4429-B743-03DFA17985AE}"/>
    <dgm:cxn modelId="{40729D87-B9F2-42E6-B73C-C057B8AFCC0B}" type="presOf" srcId="{2F9AE5C6-80C8-401B-9F34-06CDFDFBED4E}" destId="{270B58FA-FB73-4958-B206-57B96A1F14F3}" srcOrd="0" destOrd="0" presId="urn:microsoft.com/office/officeart/2005/8/layout/bProcess4"/>
    <dgm:cxn modelId="{CC58E592-7C03-4B6F-A196-BC1A39749233}" srcId="{B0B5A4EC-9402-4796-AC5C-8F15D335C89F}" destId="{D52041F9-D800-43F4-9766-F8F10BE8D2C1}" srcOrd="8" destOrd="0" parTransId="{C057371A-CBE7-4FC6-8D4D-EBB027FD1305}" sibTransId="{A11D143D-07A8-4EA9-A95A-0D451C6C3ACB}"/>
    <dgm:cxn modelId="{D68DCBAC-BC06-4D92-B24D-7454064BFF5C}" type="presOf" srcId="{12BB5418-050F-4D7F-924C-7B60B70098C0}" destId="{2EACB6CD-EB3E-4C9D-B2CF-8E34653548C0}" srcOrd="0" destOrd="0" presId="urn:microsoft.com/office/officeart/2005/8/layout/bProcess4"/>
    <dgm:cxn modelId="{C2BDCC59-2A10-4C9A-B247-162135560084}" type="presOf" srcId="{A93A12A2-E625-45F8-8B20-255F570B27E5}" destId="{BCFC17BD-6F54-4F69-BAE1-50EB8CCE5999}" srcOrd="0" destOrd="0" presId="urn:microsoft.com/office/officeart/2005/8/layout/bProcess4"/>
    <dgm:cxn modelId="{55C50DBB-527D-49CB-9045-889D50155476}" type="presOf" srcId="{CA1B603D-CCE5-4979-9F9C-8FF8CAD46E19}" destId="{CE875517-45CF-40E6-8E0D-DA15EF248529}" srcOrd="0" destOrd="0" presId="urn:microsoft.com/office/officeart/2005/8/layout/bProcess4"/>
    <dgm:cxn modelId="{4FC517B1-564D-4A89-BA4E-16EA7F81B9CE}" type="presOf" srcId="{5E715B5B-C47F-4429-B743-03DFA17985AE}" destId="{827DED4C-723B-48BC-9BAD-3E36DA6D7A6C}" srcOrd="0" destOrd="0" presId="urn:microsoft.com/office/officeart/2005/8/layout/bProcess4"/>
    <dgm:cxn modelId="{9523CF7B-D580-446D-A3DA-8F92C03360FD}" type="presOf" srcId="{6A589123-A27E-42F9-AC6C-1A7773B9D116}" destId="{A4174BF0-57FC-4B00-8414-D2D1F304E72C}" srcOrd="0" destOrd="0" presId="urn:microsoft.com/office/officeart/2005/8/layout/bProcess4"/>
    <dgm:cxn modelId="{AD67D768-54C9-4E3E-999B-EFFA5C878553}" type="presOf" srcId="{24156CB2-CE96-4CCE-A3D2-E2F663948645}" destId="{7C21975E-C01E-473B-831B-0453F2A1A93C}" srcOrd="0" destOrd="0" presId="urn:microsoft.com/office/officeart/2005/8/layout/bProcess4"/>
    <dgm:cxn modelId="{7D6AF70D-8BE6-4078-BF70-4AE591FAA551}" srcId="{B0B5A4EC-9402-4796-AC5C-8F15D335C89F}" destId="{21A1981D-76CF-421B-B0F2-D4B90B830399}" srcOrd="6" destOrd="0" parTransId="{6A374E0F-3DD1-44EA-A529-0244A4D29070}" sibTransId="{460E6B30-71BA-47CC-9F71-59AE6282303F}"/>
    <dgm:cxn modelId="{EF0FE03C-1A91-4D06-BB90-FEAF9BA47C11}" srcId="{B0B5A4EC-9402-4796-AC5C-8F15D335C89F}" destId="{660C4C7A-6483-4122-B62F-FE193A28AE91}" srcOrd="0" destOrd="0" parTransId="{DB3F2391-D642-40DF-B3C0-7EA8DF345488}" sibTransId="{E5308D52-661B-42D5-A833-7023063109C5}"/>
    <dgm:cxn modelId="{5720DBA5-13BC-4BB1-913B-FD0A8F74FBB2}" srcId="{B0B5A4EC-9402-4796-AC5C-8F15D335C89F}" destId="{12BB5418-050F-4D7F-924C-7B60B70098C0}" srcOrd="1" destOrd="0" parTransId="{402ABE6A-F2CD-49E1-BEB5-5ABC9F2CC757}" sibTransId="{21A27F25-F330-4D3D-8199-62959F99D2A4}"/>
    <dgm:cxn modelId="{47148D11-8198-4C92-A9BA-045D6E7430B3}" srcId="{B0B5A4EC-9402-4796-AC5C-8F15D335C89F}" destId="{2F9AE5C6-80C8-401B-9F34-06CDFDFBED4E}" srcOrd="4" destOrd="0" parTransId="{1A46A986-1D4A-4328-BA64-9E0B94B41244}" sibTransId="{DA95A9F1-BB8B-4F68-A719-D05D2109388E}"/>
    <dgm:cxn modelId="{76FD261C-7AD3-4D51-A58F-8DBA6CAB8A61}" type="presOf" srcId="{D7C25223-8753-4B5B-9D12-8F5C52280B86}" destId="{B7374D39-91D4-4CD2-B153-76D3C72170F8}" srcOrd="0" destOrd="0" presId="urn:microsoft.com/office/officeart/2005/8/layout/bProcess4"/>
    <dgm:cxn modelId="{A932D829-4F3A-42A9-9ED5-4D4EF255B54F}" type="presOf" srcId="{21A1981D-76CF-421B-B0F2-D4B90B830399}" destId="{2E605E5D-87FB-415A-BD7E-2B9B6A91EA32}" srcOrd="0" destOrd="0" presId="urn:microsoft.com/office/officeart/2005/8/layout/bProcess4"/>
    <dgm:cxn modelId="{81500771-C292-468F-867E-DF56E86308F5}" type="presOf" srcId="{460E6B30-71BA-47CC-9F71-59AE6282303F}" destId="{7338E123-243A-40D9-89B6-FA7FFF41997B}" srcOrd="0" destOrd="0" presId="urn:microsoft.com/office/officeart/2005/8/layout/bProcess4"/>
    <dgm:cxn modelId="{E29E7C10-B496-414F-BDB2-116CE1504859}" srcId="{B0B5A4EC-9402-4796-AC5C-8F15D335C89F}" destId="{24156CB2-CE96-4CCE-A3D2-E2F663948645}" srcOrd="2" destOrd="0" parTransId="{14D7EAF5-3CFD-4045-8752-1DBB61C5B3EB}" sibTransId="{A93A12A2-E625-45F8-8B20-255F570B27E5}"/>
    <dgm:cxn modelId="{305E317E-107C-4D6B-9A95-15EB3287A53C}" type="presOf" srcId="{DA95A9F1-BB8B-4F68-A719-D05D2109388E}" destId="{09FA4482-CB84-412D-8745-9C8310C4C708}" srcOrd="0" destOrd="0" presId="urn:microsoft.com/office/officeart/2005/8/layout/bProcess4"/>
    <dgm:cxn modelId="{91B39637-003C-422D-8BA4-E30FCB1D9771}" type="presOf" srcId="{D52041F9-D800-43F4-9766-F8F10BE8D2C1}" destId="{14F4C1C6-3E39-4F1A-A82E-299DB38F2A5C}" srcOrd="0" destOrd="0" presId="urn:microsoft.com/office/officeart/2005/8/layout/bProcess4"/>
    <dgm:cxn modelId="{75BF8FF0-BF98-4D1F-8065-5BF70E375B9E}" type="presOf" srcId="{21A27F25-F330-4D3D-8199-62959F99D2A4}" destId="{8CC0FF1C-4005-431F-9FCA-D63BBC40AAAA}" srcOrd="0" destOrd="0" presId="urn:microsoft.com/office/officeart/2005/8/layout/bProcess4"/>
    <dgm:cxn modelId="{2F66C2AE-37EE-48D1-B3AD-7FC9F10BA7DF}" type="presOf" srcId="{B0B5A4EC-9402-4796-AC5C-8F15D335C89F}" destId="{90CB325E-05EC-4528-86BA-A6196AF372A6}" srcOrd="0" destOrd="0" presId="urn:microsoft.com/office/officeart/2005/8/layout/bProcess4"/>
    <dgm:cxn modelId="{86491A1B-278A-476F-BB0B-CB92DEEB0A77}" type="presOf" srcId="{660C4C7A-6483-4122-B62F-FE193A28AE91}" destId="{8B33EBB2-D5C3-4117-A9AB-0A72F08BE8D3}" srcOrd="0" destOrd="0" presId="urn:microsoft.com/office/officeart/2005/8/layout/bProcess4"/>
    <dgm:cxn modelId="{CEC357B0-BB82-44C4-9E86-EACEEDA31759}" type="presOf" srcId="{4CE2B8EB-6137-4B0B-852A-B4623A52A5A2}" destId="{382DED04-D3EF-4FF5-9B16-F8F0A02806CE}" srcOrd="0" destOrd="0" presId="urn:microsoft.com/office/officeart/2005/8/layout/bProcess4"/>
    <dgm:cxn modelId="{DC7E39E3-387A-4F06-AC01-BF1E45DCD8C1}" type="presOf" srcId="{E5308D52-661B-42D5-A833-7023063109C5}" destId="{2296078B-813F-454F-9DEC-B09E499967BE}" srcOrd="0" destOrd="0" presId="urn:microsoft.com/office/officeart/2005/8/layout/bProcess4"/>
    <dgm:cxn modelId="{72B18CAB-94AD-42F7-95C0-0FCAAC82FAB3}" type="presOf" srcId="{4E54BD34-292D-4BEA-B275-A499D1C80F3B}" destId="{624E1C08-7CAF-4BBA-ABED-01C4094F78F4}" srcOrd="0" destOrd="0" presId="urn:microsoft.com/office/officeart/2005/8/layout/bProcess4"/>
    <dgm:cxn modelId="{0B67F16D-911B-4C98-A170-56A37D58AD02}" srcId="{B0B5A4EC-9402-4796-AC5C-8F15D335C89F}" destId="{CA1B603D-CCE5-4979-9F9C-8FF8CAD46E19}" srcOrd="3" destOrd="0" parTransId="{68A84234-0622-4478-A60E-BF4F8DA1D351}" sibTransId="{6A589123-A27E-42F9-AC6C-1A7773B9D116}"/>
    <dgm:cxn modelId="{5594FAC8-C524-4B85-B0D3-53BA5C15861E}" srcId="{B0B5A4EC-9402-4796-AC5C-8F15D335C89F}" destId="{4CE2B8EB-6137-4B0B-852A-B4623A52A5A2}" srcOrd="5" destOrd="0" parTransId="{7CE78EA6-290D-45C9-A275-EF6E43401495}" sibTransId="{D7C25223-8753-4B5B-9D12-8F5C52280B86}"/>
    <dgm:cxn modelId="{3369F94E-D7A6-4B95-AC79-D5FD701EADDF}" type="presParOf" srcId="{90CB325E-05EC-4528-86BA-A6196AF372A6}" destId="{141819AB-437D-4730-B8B0-8D8DF7F6B006}" srcOrd="0" destOrd="0" presId="urn:microsoft.com/office/officeart/2005/8/layout/bProcess4"/>
    <dgm:cxn modelId="{9E30C7B2-9AF9-43F9-B5F0-07021D84C334}" type="presParOf" srcId="{141819AB-437D-4730-B8B0-8D8DF7F6B006}" destId="{FBC690C4-F7FF-4459-BE1D-217071CB2DB2}" srcOrd="0" destOrd="0" presId="urn:microsoft.com/office/officeart/2005/8/layout/bProcess4"/>
    <dgm:cxn modelId="{A7D01DB3-1535-4887-B517-3007968A55CE}" type="presParOf" srcId="{141819AB-437D-4730-B8B0-8D8DF7F6B006}" destId="{8B33EBB2-D5C3-4117-A9AB-0A72F08BE8D3}" srcOrd="1" destOrd="0" presId="urn:microsoft.com/office/officeart/2005/8/layout/bProcess4"/>
    <dgm:cxn modelId="{3E5C2557-9977-436F-9A2A-EA9B9814B9D6}" type="presParOf" srcId="{90CB325E-05EC-4528-86BA-A6196AF372A6}" destId="{2296078B-813F-454F-9DEC-B09E499967BE}" srcOrd="1" destOrd="0" presId="urn:microsoft.com/office/officeart/2005/8/layout/bProcess4"/>
    <dgm:cxn modelId="{9438D26F-3747-4356-811E-B97A759AD5A5}" type="presParOf" srcId="{90CB325E-05EC-4528-86BA-A6196AF372A6}" destId="{1DDD3DCF-C9BE-4A03-B33A-5D9FB027B1D9}" srcOrd="2" destOrd="0" presId="urn:microsoft.com/office/officeart/2005/8/layout/bProcess4"/>
    <dgm:cxn modelId="{E3D72CC7-6CDE-4214-9791-BD703917B225}" type="presParOf" srcId="{1DDD3DCF-C9BE-4A03-B33A-5D9FB027B1D9}" destId="{E30D4D14-29F7-4DDA-BC0C-5A2A732F64D1}" srcOrd="0" destOrd="0" presId="urn:microsoft.com/office/officeart/2005/8/layout/bProcess4"/>
    <dgm:cxn modelId="{60951AAC-C115-477A-8904-6EF177BC0AE4}" type="presParOf" srcId="{1DDD3DCF-C9BE-4A03-B33A-5D9FB027B1D9}" destId="{2EACB6CD-EB3E-4C9D-B2CF-8E34653548C0}" srcOrd="1" destOrd="0" presId="urn:microsoft.com/office/officeart/2005/8/layout/bProcess4"/>
    <dgm:cxn modelId="{B5142C33-74F5-4F62-9A24-2DE07200E76C}" type="presParOf" srcId="{90CB325E-05EC-4528-86BA-A6196AF372A6}" destId="{8CC0FF1C-4005-431F-9FCA-D63BBC40AAAA}" srcOrd="3" destOrd="0" presId="urn:microsoft.com/office/officeart/2005/8/layout/bProcess4"/>
    <dgm:cxn modelId="{D7796161-FA07-40B4-95C7-B1AA43184BA9}" type="presParOf" srcId="{90CB325E-05EC-4528-86BA-A6196AF372A6}" destId="{AE0D977D-D334-464A-83AA-FBA4EBB8FAB4}" srcOrd="4" destOrd="0" presId="urn:microsoft.com/office/officeart/2005/8/layout/bProcess4"/>
    <dgm:cxn modelId="{0B1391B4-0DA5-4752-B5F8-7B5CEC60B8EE}" type="presParOf" srcId="{AE0D977D-D334-464A-83AA-FBA4EBB8FAB4}" destId="{FDAD788D-14F8-41C4-A328-FE08D2B405C6}" srcOrd="0" destOrd="0" presId="urn:microsoft.com/office/officeart/2005/8/layout/bProcess4"/>
    <dgm:cxn modelId="{7E49300E-14FF-49A9-B8FD-D49913F64ACD}" type="presParOf" srcId="{AE0D977D-D334-464A-83AA-FBA4EBB8FAB4}" destId="{7C21975E-C01E-473B-831B-0453F2A1A93C}" srcOrd="1" destOrd="0" presId="urn:microsoft.com/office/officeart/2005/8/layout/bProcess4"/>
    <dgm:cxn modelId="{2B7EBC89-9670-4D94-9942-5DCAAF1A0127}" type="presParOf" srcId="{90CB325E-05EC-4528-86BA-A6196AF372A6}" destId="{BCFC17BD-6F54-4F69-BAE1-50EB8CCE5999}" srcOrd="5" destOrd="0" presId="urn:microsoft.com/office/officeart/2005/8/layout/bProcess4"/>
    <dgm:cxn modelId="{0F3E122B-1A0E-427E-AC1B-141A2869D689}" type="presParOf" srcId="{90CB325E-05EC-4528-86BA-A6196AF372A6}" destId="{5C0BF1F1-0A61-47FE-8159-ABD31824A369}" srcOrd="6" destOrd="0" presId="urn:microsoft.com/office/officeart/2005/8/layout/bProcess4"/>
    <dgm:cxn modelId="{3B94FC77-7712-462F-9889-196ADE674CF5}" type="presParOf" srcId="{5C0BF1F1-0A61-47FE-8159-ABD31824A369}" destId="{0429F096-830B-42DE-AF2C-EDF83A3FAB45}" srcOrd="0" destOrd="0" presId="urn:microsoft.com/office/officeart/2005/8/layout/bProcess4"/>
    <dgm:cxn modelId="{E39EC1D0-9BB9-4965-AE46-3877AE88D992}" type="presParOf" srcId="{5C0BF1F1-0A61-47FE-8159-ABD31824A369}" destId="{CE875517-45CF-40E6-8E0D-DA15EF248529}" srcOrd="1" destOrd="0" presId="urn:microsoft.com/office/officeart/2005/8/layout/bProcess4"/>
    <dgm:cxn modelId="{A10FF5CB-4BA2-493C-B360-921D5F3A0D29}" type="presParOf" srcId="{90CB325E-05EC-4528-86BA-A6196AF372A6}" destId="{A4174BF0-57FC-4B00-8414-D2D1F304E72C}" srcOrd="7" destOrd="0" presId="urn:microsoft.com/office/officeart/2005/8/layout/bProcess4"/>
    <dgm:cxn modelId="{D0F3E9C9-08A7-4FAA-BF60-B30A7BA2335E}" type="presParOf" srcId="{90CB325E-05EC-4528-86BA-A6196AF372A6}" destId="{CDDD72CA-5FD2-401D-B44C-C65F43A9D97F}" srcOrd="8" destOrd="0" presId="urn:microsoft.com/office/officeart/2005/8/layout/bProcess4"/>
    <dgm:cxn modelId="{743E6DFC-8230-4E6C-866F-65B8E557C5D9}" type="presParOf" srcId="{CDDD72CA-5FD2-401D-B44C-C65F43A9D97F}" destId="{4758D89F-88E5-48C1-A0A9-AF7ED33813FC}" srcOrd="0" destOrd="0" presId="urn:microsoft.com/office/officeart/2005/8/layout/bProcess4"/>
    <dgm:cxn modelId="{2762A208-914A-4D25-990E-0F3052CDA710}" type="presParOf" srcId="{CDDD72CA-5FD2-401D-B44C-C65F43A9D97F}" destId="{270B58FA-FB73-4958-B206-57B96A1F14F3}" srcOrd="1" destOrd="0" presId="urn:microsoft.com/office/officeart/2005/8/layout/bProcess4"/>
    <dgm:cxn modelId="{25003054-46FC-4FAE-9804-28BB153FBD98}" type="presParOf" srcId="{90CB325E-05EC-4528-86BA-A6196AF372A6}" destId="{09FA4482-CB84-412D-8745-9C8310C4C708}" srcOrd="9" destOrd="0" presId="urn:microsoft.com/office/officeart/2005/8/layout/bProcess4"/>
    <dgm:cxn modelId="{3C8FCBAF-F1DF-417D-8374-F79F4431F9F8}" type="presParOf" srcId="{90CB325E-05EC-4528-86BA-A6196AF372A6}" destId="{9DC11035-F754-4786-9C97-74DDAA8F0B33}" srcOrd="10" destOrd="0" presId="urn:microsoft.com/office/officeart/2005/8/layout/bProcess4"/>
    <dgm:cxn modelId="{9537F885-65ED-412B-AACC-F765E2BFF18D}" type="presParOf" srcId="{9DC11035-F754-4786-9C97-74DDAA8F0B33}" destId="{3F7E5F30-D8B5-4855-9C61-8DDD299FC42A}" srcOrd="0" destOrd="0" presId="urn:microsoft.com/office/officeart/2005/8/layout/bProcess4"/>
    <dgm:cxn modelId="{E5D46EA7-3FAE-4ED9-97F5-DA158572D98C}" type="presParOf" srcId="{9DC11035-F754-4786-9C97-74DDAA8F0B33}" destId="{382DED04-D3EF-4FF5-9B16-F8F0A02806CE}" srcOrd="1" destOrd="0" presId="urn:microsoft.com/office/officeart/2005/8/layout/bProcess4"/>
    <dgm:cxn modelId="{1E9D4001-43AB-4C30-8A67-1AEDB5FCC213}" type="presParOf" srcId="{90CB325E-05EC-4528-86BA-A6196AF372A6}" destId="{B7374D39-91D4-4CD2-B153-76D3C72170F8}" srcOrd="11" destOrd="0" presId="urn:microsoft.com/office/officeart/2005/8/layout/bProcess4"/>
    <dgm:cxn modelId="{1BD03CDB-2B8E-4641-BDC6-C104B388DED5}" type="presParOf" srcId="{90CB325E-05EC-4528-86BA-A6196AF372A6}" destId="{F42B63E8-8E1E-4E66-AE39-86B584CDB2D0}" srcOrd="12" destOrd="0" presId="urn:microsoft.com/office/officeart/2005/8/layout/bProcess4"/>
    <dgm:cxn modelId="{19F73816-7AAD-4695-BF52-C0A77417CDCE}" type="presParOf" srcId="{F42B63E8-8E1E-4E66-AE39-86B584CDB2D0}" destId="{104CDCFE-A70D-4319-A032-C1A430E1F651}" srcOrd="0" destOrd="0" presId="urn:microsoft.com/office/officeart/2005/8/layout/bProcess4"/>
    <dgm:cxn modelId="{5D259693-8D3D-4F6A-BA95-7CB811A34F80}" type="presParOf" srcId="{F42B63E8-8E1E-4E66-AE39-86B584CDB2D0}" destId="{2E605E5D-87FB-415A-BD7E-2B9B6A91EA32}" srcOrd="1" destOrd="0" presId="urn:microsoft.com/office/officeart/2005/8/layout/bProcess4"/>
    <dgm:cxn modelId="{E080A7A4-F11E-4FD2-B93A-3E47C3184421}" type="presParOf" srcId="{90CB325E-05EC-4528-86BA-A6196AF372A6}" destId="{7338E123-243A-40D9-89B6-FA7FFF41997B}" srcOrd="13" destOrd="0" presId="urn:microsoft.com/office/officeart/2005/8/layout/bProcess4"/>
    <dgm:cxn modelId="{C9A683C6-1F41-48EC-BAA6-D2B1B0836304}" type="presParOf" srcId="{90CB325E-05EC-4528-86BA-A6196AF372A6}" destId="{AB877D56-5800-48F5-A4E3-0E9872353987}" srcOrd="14" destOrd="0" presId="urn:microsoft.com/office/officeart/2005/8/layout/bProcess4"/>
    <dgm:cxn modelId="{BBA05329-ACA3-4493-86C4-DCED1866F4E9}" type="presParOf" srcId="{AB877D56-5800-48F5-A4E3-0E9872353987}" destId="{766C789B-D065-4305-96D2-581A439C1EC6}" srcOrd="0" destOrd="0" presId="urn:microsoft.com/office/officeart/2005/8/layout/bProcess4"/>
    <dgm:cxn modelId="{9A7F45F8-5AAE-4B88-AA96-A913CBE303CA}" type="presParOf" srcId="{AB877D56-5800-48F5-A4E3-0E9872353987}" destId="{624E1C08-7CAF-4BBA-ABED-01C4094F78F4}" srcOrd="1" destOrd="0" presId="urn:microsoft.com/office/officeart/2005/8/layout/bProcess4"/>
    <dgm:cxn modelId="{3F4CBD91-DE71-4489-A22E-B50F9E13A663}" type="presParOf" srcId="{90CB325E-05EC-4528-86BA-A6196AF372A6}" destId="{827DED4C-723B-48BC-9BAD-3E36DA6D7A6C}" srcOrd="15" destOrd="0" presId="urn:microsoft.com/office/officeart/2005/8/layout/bProcess4"/>
    <dgm:cxn modelId="{0C124CA2-6B90-43DE-BAE2-7EB18375C5D0}" type="presParOf" srcId="{90CB325E-05EC-4528-86BA-A6196AF372A6}" destId="{23206BAF-E61C-4BCC-A19B-24EAF45C0391}" srcOrd="16" destOrd="0" presId="urn:microsoft.com/office/officeart/2005/8/layout/bProcess4"/>
    <dgm:cxn modelId="{AAD27A3C-B486-41C6-A612-0F85BDC89163}" type="presParOf" srcId="{23206BAF-E61C-4BCC-A19B-24EAF45C0391}" destId="{33D52127-EFC3-4A1E-804C-561EADE63146}" srcOrd="0" destOrd="0" presId="urn:microsoft.com/office/officeart/2005/8/layout/bProcess4"/>
    <dgm:cxn modelId="{5B0BFC46-D3B3-41AA-B637-A0A35B57CC92}" type="presParOf" srcId="{23206BAF-E61C-4BCC-A19B-24EAF45C0391}" destId="{14F4C1C6-3E39-4F1A-A82E-299DB38F2A5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EFC1D4-BD0B-4171-8C0F-DCFDDD08A9F1}" type="doc">
      <dgm:prSet loTypeId="urn:microsoft.com/office/officeart/2005/8/layout/b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3954755-69AB-4681-8977-C64541B4A23C}">
      <dgm:prSet/>
      <dgm:spPr>
        <a:solidFill>
          <a:srgbClr val="FF9900"/>
        </a:solidFill>
      </dgm:spPr>
      <dgm:t>
        <a:bodyPr/>
        <a:lstStyle/>
        <a:p>
          <a:r>
            <a:rPr lang="es-MX" b="0" i="0" u="none" dirty="0" smtClean="0"/>
            <a:t>Presentación de tabla de cambios propuestos a CTC.</a:t>
          </a:r>
        </a:p>
        <a:p>
          <a:r>
            <a:rPr lang="es-MX" b="0" i="0" u="none" dirty="0" smtClean="0"/>
            <a:t>24 de nov</a:t>
          </a:r>
          <a:endParaRPr lang="es-MX" dirty="0"/>
        </a:p>
      </dgm:t>
    </dgm:pt>
    <dgm:pt modelId="{EABCC3AE-BDBF-4FB9-965C-8583352E70E7}" type="parTrans" cxnId="{2E23C967-6F0D-482C-A13D-58F926B450DA}">
      <dgm:prSet/>
      <dgm:spPr/>
      <dgm:t>
        <a:bodyPr/>
        <a:lstStyle/>
        <a:p>
          <a:endParaRPr lang="es-MX"/>
        </a:p>
      </dgm:t>
    </dgm:pt>
    <dgm:pt modelId="{BD28C9F7-61C1-42E8-81FB-302B3EBFEB38}" type="sibTrans" cxnId="{2E23C967-6F0D-482C-A13D-58F926B450DA}">
      <dgm:prSet/>
      <dgm:spPr/>
      <dgm:t>
        <a:bodyPr/>
        <a:lstStyle/>
        <a:p>
          <a:endParaRPr lang="es-MX"/>
        </a:p>
      </dgm:t>
    </dgm:pt>
    <dgm:pt modelId="{A0E37119-99B1-408F-84AA-F1A13995D734}">
      <dgm:prSet/>
      <dgm:spPr>
        <a:solidFill>
          <a:srgbClr val="0070C0"/>
        </a:solidFill>
      </dgm:spPr>
      <dgm:t>
        <a:bodyPr/>
        <a:lstStyle/>
        <a:p>
          <a:r>
            <a:rPr lang="es-MX" b="0" i="0" u="none" dirty="0" smtClean="0"/>
            <a:t>Redactar documento beta y presentar a DG</a:t>
          </a:r>
        </a:p>
        <a:p>
          <a:r>
            <a:rPr lang="es-MX" b="0" i="0" u="none" dirty="0" smtClean="0"/>
            <a:t>3 de dic</a:t>
          </a:r>
        </a:p>
        <a:p>
          <a:endParaRPr lang="es-MX" dirty="0"/>
        </a:p>
      </dgm:t>
    </dgm:pt>
    <dgm:pt modelId="{1A1F4D1F-87D6-45BB-AD28-70ABDECB3CBC}" type="parTrans" cxnId="{7816825B-4097-491E-A60E-FFD6EB42D43E}">
      <dgm:prSet/>
      <dgm:spPr/>
      <dgm:t>
        <a:bodyPr/>
        <a:lstStyle/>
        <a:p>
          <a:endParaRPr lang="es-MX"/>
        </a:p>
      </dgm:t>
    </dgm:pt>
    <dgm:pt modelId="{63596F21-A91B-4DB1-9625-83932702DCA4}" type="sibTrans" cxnId="{7816825B-4097-491E-A60E-FFD6EB42D43E}">
      <dgm:prSet/>
      <dgm:spPr/>
      <dgm:t>
        <a:bodyPr/>
        <a:lstStyle/>
        <a:p>
          <a:endParaRPr lang="es-MX"/>
        </a:p>
      </dgm:t>
    </dgm:pt>
    <dgm:pt modelId="{D0DD300F-07F3-4CA1-97E3-AA1C55AD5334}">
      <dgm:prSet/>
      <dgm:spPr>
        <a:solidFill>
          <a:srgbClr val="00B050"/>
        </a:solidFill>
      </dgm:spPr>
      <dgm:t>
        <a:bodyPr/>
        <a:lstStyle/>
        <a:p>
          <a:r>
            <a:rPr lang="es-MX" b="0" i="0" u="none" dirty="0" smtClean="0"/>
            <a:t>Publicación a la comunidad de documento beta en </a:t>
          </a:r>
          <a:r>
            <a:rPr lang="es-MX" b="0" i="1" u="none" dirty="0" err="1" smtClean="0"/>
            <a:t>Agora</a:t>
          </a:r>
          <a:endParaRPr lang="es-MX" b="0" i="1" u="none" dirty="0" smtClean="0"/>
        </a:p>
        <a:p>
          <a:r>
            <a:rPr lang="es-MX" b="0" i="1" u="none" dirty="0" smtClean="0"/>
            <a:t>Enero </a:t>
          </a:r>
          <a:endParaRPr lang="es-MX" dirty="0"/>
        </a:p>
      </dgm:t>
    </dgm:pt>
    <dgm:pt modelId="{7C481DC3-5E15-42B7-B9CE-A702AF6D77E1}" type="parTrans" cxnId="{BC0F203B-60D2-4F55-9A84-93C6E947555C}">
      <dgm:prSet/>
      <dgm:spPr/>
      <dgm:t>
        <a:bodyPr/>
        <a:lstStyle/>
        <a:p>
          <a:endParaRPr lang="es-MX"/>
        </a:p>
      </dgm:t>
    </dgm:pt>
    <dgm:pt modelId="{9823320B-7FC2-4049-8DB2-44B996AFD438}" type="sibTrans" cxnId="{BC0F203B-60D2-4F55-9A84-93C6E947555C}">
      <dgm:prSet/>
      <dgm:spPr/>
      <dgm:t>
        <a:bodyPr/>
        <a:lstStyle/>
        <a:p>
          <a:endParaRPr lang="es-MX"/>
        </a:p>
      </dgm:t>
    </dgm:pt>
    <dgm:pt modelId="{39E47536-E8C7-43A8-BADE-ECF6C56637EE}">
      <dgm:prSet/>
      <dgm:spPr>
        <a:solidFill>
          <a:srgbClr val="7030A0"/>
        </a:solidFill>
      </dgm:spPr>
      <dgm:t>
        <a:bodyPr/>
        <a:lstStyle/>
        <a:p>
          <a:r>
            <a:rPr lang="es-MX" b="0" i="0" u="none" dirty="0" smtClean="0"/>
            <a:t>Presentación de documento final a DG</a:t>
          </a:r>
        </a:p>
        <a:p>
          <a:r>
            <a:rPr lang="es-MX" b="0" i="0" u="none" dirty="0" smtClean="0"/>
            <a:t>31 de enero</a:t>
          </a:r>
          <a:endParaRPr lang="es-MX" dirty="0"/>
        </a:p>
      </dgm:t>
    </dgm:pt>
    <dgm:pt modelId="{A6416475-0EA6-463D-8C62-CF4A7CF51268}" type="parTrans" cxnId="{E2150EEB-D739-41E6-941D-0DBBB877E655}">
      <dgm:prSet/>
      <dgm:spPr/>
      <dgm:t>
        <a:bodyPr/>
        <a:lstStyle/>
        <a:p>
          <a:endParaRPr lang="es-MX"/>
        </a:p>
      </dgm:t>
    </dgm:pt>
    <dgm:pt modelId="{EE3CFF65-FAFA-4C9B-9C92-1103F46B6AC0}" type="sibTrans" cxnId="{E2150EEB-D739-41E6-941D-0DBBB877E655}">
      <dgm:prSet/>
      <dgm:spPr/>
      <dgm:t>
        <a:bodyPr/>
        <a:lstStyle/>
        <a:p>
          <a:endParaRPr lang="es-MX"/>
        </a:p>
      </dgm:t>
    </dgm:pt>
    <dgm:pt modelId="{AED6591F-1A51-446A-BEA1-C73F62BFDF60}">
      <dgm:prSet/>
      <dgm:spPr>
        <a:solidFill>
          <a:srgbClr val="0070C0"/>
        </a:solidFill>
      </dgm:spPr>
      <dgm:t>
        <a:bodyPr/>
        <a:lstStyle/>
        <a:p>
          <a:r>
            <a:rPr lang="es-MX" b="0" i="0" u="none" dirty="0" smtClean="0"/>
            <a:t>Revisión con comisión de tabla de cambios propuestos (12 de nov)</a:t>
          </a:r>
          <a:endParaRPr lang="es-MX" dirty="0"/>
        </a:p>
      </dgm:t>
    </dgm:pt>
    <dgm:pt modelId="{A778ACB6-98AE-4F2D-91D3-8BEABDCCDD3D}" type="parTrans" cxnId="{9DA40810-E7F0-4E9F-81FB-F5E8F3DCCBB5}">
      <dgm:prSet/>
      <dgm:spPr/>
      <dgm:t>
        <a:bodyPr/>
        <a:lstStyle/>
        <a:p>
          <a:endParaRPr lang="es-MX"/>
        </a:p>
      </dgm:t>
    </dgm:pt>
    <dgm:pt modelId="{D088A8B9-12B3-43C9-8CCE-76566E7A572C}" type="sibTrans" cxnId="{9DA40810-E7F0-4E9F-81FB-F5E8F3DCCBB5}">
      <dgm:prSet/>
      <dgm:spPr/>
      <dgm:t>
        <a:bodyPr/>
        <a:lstStyle/>
        <a:p>
          <a:endParaRPr lang="es-MX"/>
        </a:p>
      </dgm:t>
    </dgm:pt>
    <dgm:pt modelId="{BABEB048-3A54-444C-B047-63254ED97F28}" type="pres">
      <dgm:prSet presAssocID="{DDEFC1D4-BD0B-4171-8C0F-DCFDDD08A9F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6F1A5FC0-E046-4F9F-B3E7-72581E6E2DF5}" type="pres">
      <dgm:prSet presAssocID="{AED6591F-1A51-446A-BEA1-C73F62BFDF60}" presName="compNode" presStyleCnt="0"/>
      <dgm:spPr/>
      <dgm:t>
        <a:bodyPr/>
        <a:lstStyle/>
        <a:p>
          <a:endParaRPr lang="es-MX"/>
        </a:p>
      </dgm:t>
    </dgm:pt>
    <dgm:pt modelId="{66B54876-26AD-4C88-8134-9EB6DD952CEB}" type="pres">
      <dgm:prSet presAssocID="{AED6591F-1A51-446A-BEA1-C73F62BFDF60}" presName="dummyConnPt" presStyleCnt="0"/>
      <dgm:spPr/>
      <dgm:t>
        <a:bodyPr/>
        <a:lstStyle/>
        <a:p>
          <a:endParaRPr lang="es-MX"/>
        </a:p>
      </dgm:t>
    </dgm:pt>
    <dgm:pt modelId="{CE3C8733-523E-4C77-908F-9B26AA232EC8}" type="pres">
      <dgm:prSet presAssocID="{AED6591F-1A51-446A-BEA1-C73F62BFDF6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BC4006-C3D5-4AB0-A80D-2BA142F4F87F}" type="pres">
      <dgm:prSet presAssocID="{D088A8B9-12B3-43C9-8CCE-76566E7A572C}" presName="sibTrans" presStyleLbl="bgSibTrans2D1" presStyleIdx="0" presStyleCnt="4"/>
      <dgm:spPr/>
      <dgm:t>
        <a:bodyPr/>
        <a:lstStyle/>
        <a:p>
          <a:endParaRPr lang="es-MX"/>
        </a:p>
      </dgm:t>
    </dgm:pt>
    <dgm:pt modelId="{70C41A32-7ADD-4E81-99D8-83602BF2F835}" type="pres">
      <dgm:prSet presAssocID="{33954755-69AB-4681-8977-C64541B4A23C}" presName="compNode" presStyleCnt="0"/>
      <dgm:spPr/>
      <dgm:t>
        <a:bodyPr/>
        <a:lstStyle/>
        <a:p>
          <a:endParaRPr lang="es-MX"/>
        </a:p>
      </dgm:t>
    </dgm:pt>
    <dgm:pt modelId="{F087C44D-D0C6-4F19-8681-1B9960802C00}" type="pres">
      <dgm:prSet presAssocID="{33954755-69AB-4681-8977-C64541B4A23C}" presName="dummyConnPt" presStyleCnt="0"/>
      <dgm:spPr/>
      <dgm:t>
        <a:bodyPr/>
        <a:lstStyle/>
        <a:p>
          <a:endParaRPr lang="es-MX"/>
        </a:p>
      </dgm:t>
    </dgm:pt>
    <dgm:pt modelId="{B4720318-0605-4848-9BDF-A6D49477B1BE}" type="pres">
      <dgm:prSet presAssocID="{33954755-69AB-4681-8977-C64541B4A2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63A145-8B95-4962-B454-EE42682A110C}" type="pres">
      <dgm:prSet presAssocID="{BD28C9F7-61C1-42E8-81FB-302B3EBFEB38}" presName="sibTrans" presStyleLbl="bgSibTrans2D1" presStyleIdx="1" presStyleCnt="4"/>
      <dgm:spPr/>
      <dgm:t>
        <a:bodyPr/>
        <a:lstStyle/>
        <a:p>
          <a:endParaRPr lang="es-MX"/>
        </a:p>
      </dgm:t>
    </dgm:pt>
    <dgm:pt modelId="{9FE30F82-083C-4751-8AC5-97E0910D5FF6}" type="pres">
      <dgm:prSet presAssocID="{A0E37119-99B1-408F-84AA-F1A13995D734}" presName="compNode" presStyleCnt="0"/>
      <dgm:spPr/>
      <dgm:t>
        <a:bodyPr/>
        <a:lstStyle/>
        <a:p>
          <a:endParaRPr lang="es-MX"/>
        </a:p>
      </dgm:t>
    </dgm:pt>
    <dgm:pt modelId="{C72BB2A5-D257-4F84-B90C-9F05FBAFF3CE}" type="pres">
      <dgm:prSet presAssocID="{A0E37119-99B1-408F-84AA-F1A13995D734}" presName="dummyConnPt" presStyleCnt="0"/>
      <dgm:spPr/>
      <dgm:t>
        <a:bodyPr/>
        <a:lstStyle/>
        <a:p>
          <a:endParaRPr lang="es-MX"/>
        </a:p>
      </dgm:t>
    </dgm:pt>
    <dgm:pt modelId="{F268A35F-619B-4E3E-A157-8AE470297EC7}" type="pres">
      <dgm:prSet presAssocID="{A0E37119-99B1-408F-84AA-F1A13995D7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3615D46-E64D-461D-91A9-64B5CB737F71}" type="pres">
      <dgm:prSet presAssocID="{63596F21-A91B-4DB1-9625-83932702DCA4}" presName="sibTrans" presStyleLbl="bgSibTrans2D1" presStyleIdx="2" presStyleCnt="4"/>
      <dgm:spPr/>
      <dgm:t>
        <a:bodyPr/>
        <a:lstStyle/>
        <a:p>
          <a:endParaRPr lang="es-MX"/>
        </a:p>
      </dgm:t>
    </dgm:pt>
    <dgm:pt modelId="{D84E1EC3-33CE-480F-9AF4-22A16E5E70A0}" type="pres">
      <dgm:prSet presAssocID="{D0DD300F-07F3-4CA1-97E3-AA1C55AD5334}" presName="compNode" presStyleCnt="0"/>
      <dgm:spPr/>
      <dgm:t>
        <a:bodyPr/>
        <a:lstStyle/>
        <a:p>
          <a:endParaRPr lang="es-MX"/>
        </a:p>
      </dgm:t>
    </dgm:pt>
    <dgm:pt modelId="{3987B64D-48BE-4DF0-9B89-FD325D8AC6B2}" type="pres">
      <dgm:prSet presAssocID="{D0DD300F-07F3-4CA1-97E3-AA1C55AD5334}" presName="dummyConnPt" presStyleCnt="0"/>
      <dgm:spPr/>
      <dgm:t>
        <a:bodyPr/>
        <a:lstStyle/>
        <a:p>
          <a:endParaRPr lang="es-MX"/>
        </a:p>
      </dgm:t>
    </dgm:pt>
    <dgm:pt modelId="{B42FCAC5-B17E-4EEC-83C5-F50A44C21F78}" type="pres">
      <dgm:prSet presAssocID="{D0DD300F-07F3-4CA1-97E3-AA1C55AD53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345984-A37A-4AF1-9FBC-C90CC7A3DFD7}" type="pres">
      <dgm:prSet presAssocID="{9823320B-7FC2-4049-8DB2-44B996AFD438}" presName="sibTrans" presStyleLbl="bgSibTrans2D1" presStyleIdx="3" presStyleCnt="4"/>
      <dgm:spPr/>
      <dgm:t>
        <a:bodyPr/>
        <a:lstStyle/>
        <a:p>
          <a:endParaRPr lang="es-MX"/>
        </a:p>
      </dgm:t>
    </dgm:pt>
    <dgm:pt modelId="{F25563B9-3DB3-47A0-A739-73C7F945513C}" type="pres">
      <dgm:prSet presAssocID="{39E47536-E8C7-43A8-BADE-ECF6C56637EE}" presName="compNode" presStyleCnt="0"/>
      <dgm:spPr/>
      <dgm:t>
        <a:bodyPr/>
        <a:lstStyle/>
        <a:p>
          <a:endParaRPr lang="es-MX"/>
        </a:p>
      </dgm:t>
    </dgm:pt>
    <dgm:pt modelId="{161A5C3A-EAAB-4FDF-BB8A-117F711DE714}" type="pres">
      <dgm:prSet presAssocID="{39E47536-E8C7-43A8-BADE-ECF6C56637EE}" presName="dummyConnPt" presStyleCnt="0"/>
      <dgm:spPr/>
      <dgm:t>
        <a:bodyPr/>
        <a:lstStyle/>
        <a:p>
          <a:endParaRPr lang="es-MX"/>
        </a:p>
      </dgm:t>
    </dgm:pt>
    <dgm:pt modelId="{6FA8F429-8E33-48F3-9BCE-E90ADCA1055B}" type="pres">
      <dgm:prSet presAssocID="{39E47536-E8C7-43A8-BADE-ECF6C56637E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663452E-DB19-474F-A390-0F3A8FC67859}" type="presOf" srcId="{39E47536-E8C7-43A8-BADE-ECF6C56637EE}" destId="{6FA8F429-8E33-48F3-9BCE-E90ADCA1055B}" srcOrd="0" destOrd="0" presId="urn:microsoft.com/office/officeart/2005/8/layout/bProcess4"/>
    <dgm:cxn modelId="{9DA40810-E7F0-4E9F-81FB-F5E8F3DCCBB5}" srcId="{DDEFC1D4-BD0B-4171-8C0F-DCFDDD08A9F1}" destId="{AED6591F-1A51-446A-BEA1-C73F62BFDF60}" srcOrd="0" destOrd="0" parTransId="{A778ACB6-98AE-4F2D-91D3-8BEABDCCDD3D}" sibTransId="{D088A8B9-12B3-43C9-8CCE-76566E7A572C}"/>
    <dgm:cxn modelId="{D370CD14-119C-4BAE-B991-C76912ABCC6B}" type="presOf" srcId="{BD28C9F7-61C1-42E8-81FB-302B3EBFEB38}" destId="{5C63A145-8B95-4962-B454-EE42682A110C}" srcOrd="0" destOrd="0" presId="urn:microsoft.com/office/officeart/2005/8/layout/bProcess4"/>
    <dgm:cxn modelId="{3112D8F7-DC3A-4277-8F61-1EC9B28E76F5}" type="presOf" srcId="{9823320B-7FC2-4049-8DB2-44B996AFD438}" destId="{43345984-A37A-4AF1-9FBC-C90CC7A3DFD7}" srcOrd="0" destOrd="0" presId="urn:microsoft.com/office/officeart/2005/8/layout/bProcess4"/>
    <dgm:cxn modelId="{BC0F203B-60D2-4F55-9A84-93C6E947555C}" srcId="{DDEFC1D4-BD0B-4171-8C0F-DCFDDD08A9F1}" destId="{D0DD300F-07F3-4CA1-97E3-AA1C55AD5334}" srcOrd="3" destOrd="0" parTransId="{7C481DC3-5E15-42B7-B9CE-A702AF6D77E1}" sibTransId="{9823320B-7FC2-4049-8DB2-44B996AFD438}"/>
    <dgm:cxn modelId="{D7F0FAA4-3005-497D-9C9C-37BB8DA33B42}" type="presOf" srcId="{D088A8B9-12B3-43C9-8CCE-76566E7A572C}" destId="{F0BC4006-C3D5-4AB0-A80D-2BA142F4F87F}" srcOrd="0" destOrd="0" presId="urn:microsoft.com/office/officeart/2005/8/layout/bProcess4"/>
    <dgm:cxn modelId="{1E6F490A-3281-4D23-8B7A-0E4197D8E8C3}" type="presOf" srcId="{AED6591F-1A51-446A-BEA1-C73F62BFDF60}" destId="{CE3C8733-523E-4C77-908F-9B26AA232EC8}" srcOrd="0" destOrd="0" presId="urn:microsoft.com/office/officeart/2005/8/layout/bProcess4"/>
    <dgm:cxn modelId="{17EB1D0F-4573-412E-9960-1FAE632CB312}" type="presOf" srcId="{A0E37119-99B1-408F-84AA-F1A13995D734}" destId="{F268A35F-619B-4E3E-A157-8AE470297EC7}" srcOrd="0" destOrd="0" presId="urn:microsoft.com/office/officeart/2005/8/layout/bProcess4"/>
    <dgm:cxn modelId="{74A83253-1C24-4B36-9CF9-0FC483866CF3}" type="presOf" srcId="{63596F21-A91B-4DB1-9625-83932702DCA4}" destId="{C3615D46-E64D-461D-91A9-64B5CB737F71}" srcOrd="0" destOrd="0" presId="urn:microsoft.com/office/officeart/2005/8/layout/bProcess4"/>
    <dgm:cxn modelId="{3324FC44-ADA2-4B1F-8201-67FBB6E2E438}" type="presOf" srcId="{DDEFC1D4-BD0B-4171-8C0F-DCFDDD08A9F1}" destId="{BABEB048-3A54-444C-B047-63254ED97F28}" srcOrd="0" destOrd="0" presId="urn:microsoft.com/office/officeart/2005/8/layout/bProcess4"/>
    <dgm:cxn modelId="{E2150EEB-D739-41E6-941D-0DBBB877E655}" srcId="{DDEFC1D4-BD0B-4171-8C0F-DCFDDD08A9F1}" destId="{39E47536-E8C7-43A8-BADE-ECF6C56637EE}" srcOrd="4" destOrd="0" parTransId="{A6416475-0EA6-463D-8C62-CF4A7CF51268}" sibTransId="{EE3CFF65-FAFA-4C9B-9C92-1103F46B6AC0}"/>
    <dgm:cxn modelId="{18692DED-EE6A-4A3D-82AF-43DD1E6E4C3E}" type="presOf" srcId="{33954755-69AB-4681-8977-C64541B4A23C}" destId="{B4720318-0605-4848-9BDF-A6D49477B1BE}" srcOrd="0" destOrd="0" presId="urn:microsoft.com/office/officeart/2005/8/layout/bProcess4"/>
    <dgm:cxn modelId="{2E23C967-6F0D-482C-A13D-58F926B450DA}" srcId="{DDEFC1D4-BD0B-4171-8C0F-DCFDDD08A9F1}" destId="{33954755-69AB-4681-8977-C64541B4A23C}" srcOrd="1" destOrd="0" parTransId="{EABCC3AE-BDBF-4FB9-965C-8583352E70E7}" sibTransId="{BD28C9F7-61C1-42E8-81FB-302B3EBFEB38}"/>
    <dgm:cxn modelId="{7816825B-4097-491E-A60E-FFD6EB42D43E}" srcId="{DDEFC1D4-BD0B-4171-8C0F-DCFDDD08A9F1}" destId="{A0E37119-99B1-408F-84AA-F1A13995D734}" srcOrd="2" destOrd="0" parTransId="{1A1F4D1F-87D6-45BB-AD28-70ABDECB3CBC}" sibTransId="{63596F21-A91B-4DB1-9625-83932702DCA4}"/>
    <dgm:cxn modelId="{F51AD34C-A0A4-4232-8343-520A210A0536}" type="presOf" srcId="{D0DD300F-07F3-4CA1-97E3-AA1C55AD5334}" destId="{B42FCAC5-B17E-4EEC-83C5-F50A44C21F78}" srcOrd="0" destOrd="0" presId="urn:microsoft.com/office/officeart/2005/8/layout/bProcess4"/>
    <dgm:cxn modelId="{13A360BD-9C97-47C9-8040-22DD55F6C19F}" type="presParOf" srcId="{BABEB048-3A54-444C-B047-63254ED97F28}" destId="{6F1A5FC0-E046-4F9F-B3E7-72581E6E2DF5}" srcOrd="0" destOrd="0" presId="urn:microsoft.com/office/officeart/2005/8/layout/bProcess4"/>
    <dgm:cxn modelId="{9C861B41-8A91-4535-BF9E-036F28D4ACAA}" type="presParOf" srcId="{6F1A5FC0-E046-4F9F-B3E7-72581E6E2DF5}" destId="{66B54876-26AD-4C88-8134-9EB6DD952CEB}" srcOrd="0" destOrd="0" presId="urn:microsoft.com/office/officeart/2005/8/layout/bProcess4"/>
    <dgm:cxn modelId="{EC6B1EBC-1086-4A10-B85A-C8EC0485230E}" type="presParOf" srcId="{6F1A5FC0-E046-4F9F-B3E7-72581E6E2DF5}" destId="{CE3C8733-523E-4C77-908F-9B26AA232EC8}" srcOrd="1" destOrd="0" presId="urn:microsoft.com/office/officeart/2005/8/layout/bProcess4"/>
    <dgm:cxn modelId="{5D04D61B-253D-453C-A913-99E2A2927E15}" type="presParOf" srcId="{BABEB048-3A54-444C-B047-63254ED97F28}" destId="{F0BC4006-C3D5-4AB0-A80D-2BA142F4F87F}" srcOrd="1" destOrd="0" presId="urn:microsoft.com/office/officeart/2005/8/layout/bProcess4"/>
    <dgm:cxn modelId="{18E0F550-9487-4495-9BB4-73E5F1929E70}" type="presParOf" srcId="{BABEB048-3A54-444C-B047-63254ED97F28}" destId="{70C41A32-7ADD-4E81-99D8-83602BF2F835}" srcOrd="2" destOrd="0" presId="urn:microsoft.com/office/officeart/2005/8/layout/bProcess4"/>
    <dgm:cxn modelId="{9B6E24B5-D41F-4850-B285-FA4404DDAB0B}" type="presParOf" srcId="{70C41A32-7ADD-4E81-99D8-83602BF2F835}" destId="{F087C44D-D0C6-4F19-8681-1B9960802C00}" srcOrd="0" destOrd="0" presId="urn:microsoft.com/office/officeart/2005/8/layout/bProcess4"/>
    <dgm:cxn modelId="{7363354D-CB28-4FEB-9E4B-B6677F0F479F}" type="presParOf" srcId="{70C41A32-7ADD-4E81-99D8-83602BF2F835}" destId="{B4720318-0605-4848-9BDF-A6D49477B1BE}" srcOrd="1" destOrd="0" presId="urn:microsoft.com/office/officeart/2005/8/layout/bProcess4"/>
    <dgm:cxn modelId="{7502D489-875B-4F42-8C66-6AD55553E3D3}" type="presParOf" srcId="{BABEB048-3A54-444C-B047-63254ED97F28}" destId="{5C63A145-8B95-4962-B454-EE42682A110C}" srcOrd="3" destOrd="0" presId="urn:microsoft.com/office/officeart/2005/8/layout/bProcess4"/>
    <dgm:cxn modelId="{675872CF-C4A6-4792-ACB6-654649B0E3E7}" type="presParOf" srcId="{BABEB048-3A54-444C-B047-63254ED97F28}" destId="{9FE30F82-083C-4751-8AC5-97E0910D5FF6}" srcOrd="4" destOrd="0" presId="urn:microsoft.com/office/officeart/2005/8/layout/bProcess4"/>
    <dgm:cxn modelId="{0A1C3BA0-570A-4969-981E-FC3C54B9B9FF}" type="presParOf" srcId="{9FE30F82-083C-4751-8AC5-97E0910D5FF6}" destId="{C72BB2A5-D257-4F84-B90C-9F05FBAFF3CE}" srcOrd="0" destOrd="0" presId="urn:microsoft.com/office/officeart/2005/8/layout/bProcess4"/>
    <dgm:cxn modelId="{CA2A59F6-9D56-4CCD-9C85-1D2F1F8B59C6}" type="presParOf" srcId="{9FE30F82-083C-4751-8AC5-97E0910D5FF6}" destId="{F268A35F-619B-4E3E-A157-8AE470297EC7}" srcOrd="1" destOrd="0" presId="urn:microsoft.com/office/officeart/2005/8/layout/bProcess4"/>
    <dgm:cxn modelId="{C3777170-629B-4382-A1B5-F18E2FF5455D}" type="presParOf" srcId="{BABEB048-3A54-444C-B047-63254ED97F28}" destId="{C3615D46-E64D-461D-91A9-64B5CB737F71}" srcOrd="5" destOrd="0" presId="urn:microsoft.com/office/officeart/2005/8/layout/bProcess4"/>
    <dgm:cxn modelId="{5A6AC24A-9E71-4481-8835-1721366C4E34}" type="presParOf" srcId="{BABEB048-3A54-444C-B047-63254ED97F28}" destId="{D84E1EC3-33CE-480F-9AF4-22A16E5E70A0}" srcOrd="6" destOrd="0" presId="urn:microsoft.com/office/officeart/2005/8/layout/bProcess4"/>
    <dgm:cxn modelId="{0CDC6451-76CE-45A2-AEBC-72C20ACA7C63}" type="presParOf" srcId="{D84E1EC3-33CE-480F-9AF4-22A16E5E70A0}" destId="{3987B64D-48BE-4DF0-9B89-FD325D8AC6B2}" srcOrd="0" destOrd="0" presId="urn:microsoft.com/office/officeart/2005/8/layout/bProcess4"/>
    <dgm:cxn modelId="{D4887A74-F3D2-4619-896E-DB1D8342D1CA}" type="presParOf" srcId="{D84E1EC3-33CE-480F-9AF4-22A16E5E70A0}" destId="{B42FCAC5-B17E-4EEC-83C5-F50A44C21F78}" srcOrd="1" destOrd="0" presId="urn:microsoft.com/office/officeart/2005/8/layout/bProcess4"/>
    <dgm:cxn modelId="{DC3DC1B2-11D4-42E5-9F6C-DBECC6C82F9C}" type="presParOf" srcId="{BABEB048-3A54-444C-B047-63254ED97F28}" destId="{43345984-A37A-4AF1-9FBC-C90CC7A3DFD7}" srcOrd="7" destOrd="0" presId="urn:microsoft.com/office/officeart/2005/8/layout/bProcess4"/>
    <dgm:cxn modelId="{2B0E7FF9-5498-4B2A-970F-DF4D849B09B0}" type="presParOf" srcId="{BABEB048-3A54-444C-B047-63254ED97F28}" destId="{F25563B9-3DB3-47A0-A739-73C7F945513C}" srcOrd="8" destOrd="0" presId="urn:microsoft.com/office/officeart/2005/8/layout/bProcess4"/>
    <dgm:cxn modelId="{79C67182-F901-480F-B178-157756C67497}" type="presParOf" srcId="{F25563B9-3DB3-47A0-A739-73C7F945513C}" destId="{161A5C3A-EAAB-4FDF-BB8A-117F711DE714}" srcOrd="0" destOrd="0" presId="urn:microsoft.com/office/officeart/2005/8/layout/bProcess4"/>
    <dgm:cxn modelId="{B731098E-385A-48CA-9AAE-68522BA8CBE0}" type="presParOf" srcId="{F25563B9-3DB3-47A0-A739-73C7F945513C}" destId="{6FA8F429-8E33-48F3-9BCE-E90ADCA1055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B6367-35D3-48E7-9D91-DBC0647A3DD3}">
      <dsp:nvSpPr>
        <dsp:cNvPr id="0" name=""/>
        <dsp:cNvSpPr/>
      </dsp:nvSpPr>
      <dsp:spPr>
        <a:xfrm>
          <a:off x="5867571" y="1309235"/>
          <a:ext cx="2100275" cy="3995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200025" bIns="4445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Reformar-renovar</a:t>
          </a:r>
          <a:endParaRPr lang="es-MX" sz="3500" kern="1200" dirty="0"/>
        </a:p>
      </dsp:txBody>
      <dsp:txXfrm rot="16200000">
        <a:off x="5844790" y="2834359"/>
        <a:ext cx="3596320" cy="546071"/>
      </dsp:txXfrm>
    </dsp:sp>
    <dsp:sp modelId="{A6C417BF-CFEF-40E7-AE2E-FF896013BB0A}">
      <dsp:nvSpPr>
        <dsp:cNvPr id="0" name=""/>
        <dsp:cNvSpPr/>
      </dsp:nvSpPr>
      <dsp:spPr>
        <a:xfrm>
          <a:off x="3579502" y="635168"/>
          <a:ext cx="2100275" cy="4667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200025" bIns="4445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Actualizar</a:t>
          </a:r>
          <a:endParaRPr lang="es-MX" sz="3500" kern="1200" dirty="0"/>
        </a:p>
      </dsp:txBody>
      <dsp:txXfrm rot="16200000">
        <a:off x="3254350" y="2462663"/>
        <a:ext cx="4201061" cy="546071"/>
      </dsp:txXfrm>
    </dsp:sp>
    <dsp:sp modelId="{BF5737F8-0470-4F4D-A2E8-12AF766DE956}">
      <dsp:nvSpPr>
        <dsp:cNvPr id="0" name=""/>
        <dsp:cNvSpPr/>
      </dsp:nvSpPr>
      <dsp:spPr>
        <a:xfrm>
          <a:off x="1284673" y="0"/>
          <a:ext cx="2100275" cy="5303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200025" bIns="44450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/>
            <a:t>Revisar</a:t>
          </a:r>
          <a:endParaRPr lang="es-MX" sz="3500" kern="1200" dirty="0"/>
        </a:p>
      </dsp:txBody>
      <dsp:txXfrm rot="16200000">
        <a:off x="673695" y="2113320"/>
        <a:ext cx="4772713" cy="546071"/>
      </dsp:txXfrm>
    </dsp:sp>
    <dsp:sp modelId="{E1A50191-F2FD-47E4-9335-A1BE64918532}">
      <dsp:nvSpPr>
        <dsp:cNvPr id="0" name=""/>
        <dsp:cNvSpPr/>
      </dsp:nvSpPr>
      <dsp:spPr>
        <a:xfrm>
          <a:off x="1284673" y="0"/>
          <a:ext cx="1491195" cy="5328591"/>
        </a:xfrm>
        <a:prstGeom prst="rect">
          <a:avLst/>
        </a:prstGeom>
        <a:noFill/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Errores: ortografía, lenguaje equitativo, numeración, aspectos faltantes.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¿Qué criterios, procedimientos y obligaciones y derechos es necesario </a:t>
          </a:r>
          <a:r>
            <a:rPr lang="es-MX" sz="1800" b="1" u="sng" kern="1200" dirty="0" smtClean="0"/>
            <a:t>corregir y clarificar</a:t>
          </a:r>
          <a:r>
            <a:rPr lang="es-MX" sz="1200" kern="1200" dirty="0" smtClean="0"/>
            <a:t>? </a:t>
          </a:r>
          <a:endParaRPr lang="es-MX" sz="1200" kern="1200" dirty="0"/>
        </a:p>
      </dsp:txBody>
      <dsp:txXfrm>
        <a:off x="1284673" y="0"/>
        <a:ext cx="1491195" cy="5328591"/>
      </dsp:txXfrm>
    </dsp:sp>
    <dsp:sp modelId="{EA56A820-32BB-47A7-A30C-523FA2A41FB3}">
      <dsp:nvSpPr>
        <dsp:cNvPr id="0" name=""/>
        <dsp:cNvSpPr/>
      </dsp:nvSpPr>
      <dsp:spPr>
        <a:xfrm>
          <a:off x="3579502" y="635168"/>
          <a:ext cx="1491195" cy="4693423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Adaptar a cambios internos y externos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¿Qué criterios, procedimientos y obligaciones y derechos hay que </a:t>
          </a:r>
          <a:r>
            <a:rPr lang="es-MX" sz="1800" b="1" u="sng" kern="1200" dirty="0" smtClean="0"/>
            <a:t>mejorar</a:t>
          </a:r>
          <a:r>
            <a:rPr lang="es-MX" sz="1800" kern="1200" dirty="0" smtClean="0"/>
            <a:t>? </a:t>
          </a:r>
          <a:endParaRPr lang="es-MX" sz="1800" kern="1200" dirty="0"/>
        </a:p>
      </dsp:txBody>
      <dsp:txXfrm>
        <a:off x="3579502" y="635168"/>
        <a:ext cx="1491195" cy="4693423"/>
      </dsp:txXfrm>
    </dsp:sp>
    <dsp:sp modelId="{8461EF54-B2CC-47BE-8113-9AC2C6EA6A5A}">
      <dsp:nvSpPr>
        <dsp:cNvPr id="0" name=""/>
        <dsp:cNvSpPr/>
      </dsp:nvSpPr>
      <dsp:spPr>
        <a:xfrm>
          <a:off x="5867571" y="1309235"/>
          <a:ext cx="1491195" cy="401935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Renovar lo obsoleto, que el EPA contribuya a que las actividades sustantivas de ECOSUR sean más pertinentes y tengan mayor impacto en el mediano plazo y largo plazo.</a:t>
          </a:r>
          <a:endParaRPr lang="es-MX" sz="1800" kern="1200" dirty="0"/>
        </a:p>
      </dsp:txBody>
      <dsp:txXfrm>
        <a:off x="5867571" y="1309235"/>
        <a:ext cx="1491195" cy="4019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AC21A-B23D-4A1C-9F6C-2CEE81063D15}">
      <dsp:nvSpPr>
        <dsp:cNvPr id="0" name=""/>
        <dsp:cNvSpPr/>
      </dsp:nvSpPr>
      <dsp:spPr>
        <a:xfrm>
          <a:off x="29" y="146342"/>
          <a:ext cx="284857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baseline="0" dirty="0" smtClean="0"/>
            <a:t>Definiciones </a:t>
          </a:r>
          <a:endParaRPr lang="es-MX" sz="1700" kern="1200" dirty="0"/>
        </a:p>
      </dsp:txBody>
      <dsp:txXfrm>
        <a:off x="29" y="146342"/>
        <a:ext cx="2848570" cy="489600"/>
      </dsp:txXfrm>
    </dsp:sp>
    <dsp:sp modelId="{FD47E012-B4D4-4357-A5CC-2FDEED69CE4D}">
      <dsp:nvSpPr>
        <dsp:cNvPr id="0" name=""/>
        <dsp:cNvSpPr/>
      </dsp:nvSpPr>
      <dsp:spPr>
        <a:xfrm>
          <a:off x="29" y="648917"/>
          <a:ext cx="2848570" cy="2519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baseline="0" dirty="0" smtClean="0"/>
            <a:t>Investigador titular/asociado, tecnólogo (equivalencias).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Técnico Académico titular/asociado/auxiliar.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Investigador visitante/invitado/emérito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</a:t>
          </a:r>
          <a:r>
            <a:rPr lang="es-MX" sz="1700" kern="1200" baseline="0" dirty="0" smtClean="0"/>
            <a:t>roductos académicos (i.e.</a:t>
          </a:r>
          <a:r>
            <a:rPr lang="es-MX" sz="1700" kern="1200" dirty="0" smtClean="0"/>
            <a:t> </a:t>
          </a:r>
          <a:r>
            <a:rPr lang="es-MX" sz="1700" kern="1200" baseline="0" dirty="0" smtClean="0"/>
            <a:t>pub. Indizada).</a:t>
          </a:r>
        </a:p>
      </dsp:txBody>
      <dsp:txXfrm>
        <a:off x="29" y="648917"/>
        <a:ext cx="2848570" cy="2519910"/>
      </dsp:txXfrm>
    </dsp:sp>
    <dsp:sp modelId="{8A2E743F-1606-4C2D-84A0-2F78EF9677B8}">
      <dsp:nvSpPr>
        <dsp:cNvPr id="0" name=""/>
        <dsp:cNvSpPr/>
      </dsp:nvSpPr>
      <dsp:spPr>
        <a:xfrm>
          <a:off x="3247399" y="159317"/>
          <a:ext cx="2848570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Criterios de evaluación </a:t>
          </a:r>
        </a:p>
      </dsp:txBody>
      <dsp:txXfrm>
        <a:off x="3247399" y="159317"/>
        <a:ext cx="2848570" cy="489600"/>
      </dsp:txXfrm>
    </dsp:sp>
    <dsp:sp modelId="{ECD0A669-E7A7-4AAC-8191-D9E0253B32E6}">
      <dsp:nvSpPr>
        <dsp:cNvPr id="0" name=""/>
        <dsp:cNvSpPr/>
      </dsp:nvSpPr>
      <dsp:spPr>
        <a:xfrm>
          <a:off x="3247399" y="648917"/>
          <a:ext cx="2848570" cy="2519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Nuevos ingresos: concursos-selección, categoría inicial, seguimiento.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Procedimiento evaluación: ratificación, promoción, permanencia/</a:t>
          </a:r>
          <a:r>
            <a:rPr lang="es-MX" sz="1700" kern="1200" dirty="0" err="1" smtClean="0"/>
            <a:t>definitividad</a:t>
          </a:r>
          <a:endParaRPr lang="es-MX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Equivalencias</a:t>
          </a:r>
        </a:p>
      </dsp:txBody>
      <dsp:txXfrm>
        <a:off x="3247399" y="648917"/>
        <a:ext cx="2848570" cy="2519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A5982-50CE-4A24-9198-D3686F8EC95F}">
      <dsp:nvSpPr>
        <dsp:cNvPr id="0" name=""/>
        <dsp:cNvSpPr/>
      </dsp:nvSpPr>
      <dsp:spPr>
        <a:xfrm>
          <a:off x="6693990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5B451-A353-4FA0-A518-A2481164066E}">
      <dsp:nvSpPr>
        <dsp:cNvPr id="0" name=""/>
        <dsp:cNvSpPr/>
      </dsp:nvSpPr>
      <dsp:spPr>
        <a:xfrm>
          <a:off x="6352338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C8588-A29F-4B60-A487-C767CDEB59BA}">
      <dsp:nvSpPr>
        <dsp:cNvPr id="0" name=""/>
        <dsp:cNvSpPr/>
      </dsp:nvSpPr>
      <dsp:spPr>
        <a:xfrm>
          <a:off x="6010687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359C5A-96DA-4340-BD00-542D2571EDAF}">
      <dsp:nvSpPr>
        <dsp:cNvPr id="0" name=""/>
        <dsp:cNvSpPr/>
      </dsp:nvSpPr>
      <dsp:spPr>
        <a:xfrm>
          <a:off x="5669684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4B70C-E6C4-4626-AAB3-C7B9270FF29E}">
      <dsp:nvSpPr>
        <dsp:cNvPr id="0" name=""/>
        <dsp:cNvSpPr/>
      </dsp:nvSpPr>
      <dsp:spPr>
        <a:xfrm>
          <a:off x="5328032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3EDB9-B7AC-474B-BA68-F574648AE71C}">
      <dsp:nvSpPr>
        <dsp:cNvPr id="0" name=""/>
        <dsp:cNvSpPr/>
      </dsp:nvSpPr>
      <dsp:spPr>
        <a:xfrm>
          <a:off x="4799966" y="2478111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B786A-1E0A-4F8A-AC80-3E27B6A7B28F}">
      <dsp:nvSpPr>
        <dsp:cNvPr id="0" name=""/>
        <dsp:cNvSpPr/>
      </dsp:nvSpPr>
      <dsp:spPr>
        <a:xfrm>
          <a:off x="6390011" y="2186073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C2571-B139-41F7-9CA7-29F4E45E33CE}">
      <dsp:nvSpPr>
        <dsp:cNvPr id="0" name=""/>
        <dsp:cNvSpPr/>
      </dsp:nvSpPr>
      <dsp:spPr>
        <a:xfrm>
          <a:off x="6390011" y="295946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F5488-D9D8-4C6F-98A0-E78CBFFAD1E2}">
      <dsp:nvSpPr>
        <dsp:cNvPr id="0" name=""/>
        <dsp:cNvSpPr/>
      </dsp:nvSpPr>
      <dsp:spPr>
        <a:xfrm>
          <a:off x="6556290" y="235386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1CA19-56F1-407C-B118-05D5804213F7}">
      <dsp:nvSpPr>
        <dsp:cNvPr id="0" name=""/>
        <dsp:cNvSpPr/>
      </dsp:nvSpPr>
      <dsp:spPr>
        <a:xfrm>
          <a:off x="6567332" y="279314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B68EF-83C3-4FE3-AD55-736A58863DBF}">
      <dsp:nvSpPr>
        <dsp:cNvPr id="0" name=""/>
        <dsp:cNvSpPr/>
      </dsp:nvSpPr>
      <dsp:spPr>
        <a:xfrm>
          <a:off x="2757849" y="1720866"/>
          <a:ext cx="1887528" cy="1887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Comisiones revisoras EPA</a:t>
          </a:r>
          <a:endParaRPr lang="es-MX" sz="2100" kern="1200" dirty="0"/>
        </a:p>
      </dsp:txBody>
      <dsp:txXfrm>
        <a:off x="3034271" y="1997318"/>
        <a:ext cx="1334684" cy="1334827"/>
      </dsp:txXfrm>
    </dsp:sp>
    <dsp:sp modelId="{F9F26016-7BFA-4DA8-A5D5-FD687E003CB5}">
      <dsp:nvSpPr>
        <dsp:cNvPr id="0" name=""/>
        <dsp:cNvSpPr/>
      </dsp:nvSpPr>
      <dsp:spPr>
        <a:xfrm>
          <a:off x="3515199" y="1204296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BAFF6-7118-4C3A-A7CF-A517D862B2A3}">
      <dsp:nvSpPr>
        <dsp:cNvPr id="0" name=""/>
        <dsp:cNvSpPr/>
      </dsp:nvSpPr>
      <dsp:spPr>
        <a:xfrm>
          <a:off x="3280720" y="98270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2B80F-5AF5-4CF2-B26C-6D26F2A33353}">
      <dsp:nvSpPr>
        <dsp:cNvPr id="0" name=""/>
        <dsp:cNvSpPr/>
      </dsp:nvSpPr>
      <dsp:spPr>
        <a:xfrm>
          <a:off x="3018310" y="70925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32253-06A9-4870-A0B3-CF1A72E5E257}">
      <dsp:nvSpPr>
        <dsp:cNvPr id="0" name=""/>
        <dsp:cNvSpPr/>
      </dsp:nvSpPr>
      <dsp:spPr>
        <a:xfrm>
          <a:off x="2757849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725FDA-EBA5-4AF3-9FCA-531089106F0A}">
      <dsp:nvSpPr>
        <dsp:cNvPr id="0" name=""/>
        <dsp:cNvSpPr/>
      </dsp:nvSpPr>
      <dsp:spPr>
        <a:xfrm>
          <a:off x="2359689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F6F3A-5929-48CB-BDD3-F394D376FA83}">
      <dsp:nvSpPr>
        <dsp:cNvPr id="0" name=""/>
        <dsp:cNvSpPr/>
      </dsp:nvSpPr>
      <dsp:spPr>
        <a:xfrm>
          <a:off x="1960878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6AE39-02E1-4509-9182-744594AB8CD6}">
      <dsp:nvSpPr>
        <dsp:cNvPr id="0" name=""/>
        <dsp:cNvSpPr/>
      </dsp:nvSpPr>
      <dsp:spPr>
        <a:xfrm>
          <a:off x="1562718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20191-6552-47F6-AA66-DCC5D3528AF2}">
      <dsp:nvSpPr>
        <dsp:cNvPr id="0" name=""/>
        <dsp:cNvSpPr/>
      </dsp:nvSpPr>
      <dsp:spPr>
        <a:xfrm>
          <a:off x="1164557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64CC5-03C9-4D11-AEF4-4779FB573E4E}">
      <dsp:nvSpPr>
        <dsp:cNvPr id="0" name=""/>
        <dsp:cNvSpPr/>
      </dsp:nvSpPr>
      <dsp:spPr>
        <a:xfrm>
          <a:off x="766396" y="47689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88CD8-D22C-40DD-BE04-D9C25F7689D5}">
      <dsp:nvSpPr>
        <dsp:cNvPr id="0" name=""/>
        <dsp:cNvSpPr/>
      </dsp:nvSpPr>
      <dsp:spPr>
        <a:xfrm>
          <a:off x="387168" y="2390"/>
          <a:ext cx="3069221" cy="47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Sugerencias de la CDE/CDI/CET</a:t>
          </a:r>
          <a:endParaRPr lang="es-MX" sz="1600" kern="1200" dirty="0"/>
        </a:p>
      </dsp:txBody>
      <dsp:txXfrm>
        <a:off x="387168" y="2390"/>
        <a:ext cx="3069221" cy="479881"/>
      </dsp:txXfrm>
    </dsp:sp>
    <dsp:sp modelId="{2492B02D-E595-49DB-A1F9-4FC6A58BC1EB}">
      <dsp:nvSpPr>
        <dsp:cNvPr id="0" name=""/>
        <dsp:cNvSpPr/>
      </dsp:nvSpPr>
      <dsp:spPr>
        <a:xfrm>
          <a:off x="2616902" y="1559927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A88DE-AA8E-4E36-B313-F872A55021A4}">
      <dsp:nvSpPr>
        <dsp:cNvPr id="0" name=""/>
        <dsp:cNvSpPr/>
      </dsp:nvSpPr>
      <dsp:spPr>
        <a:xfrm>
          <a:off x="2377875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C788B-E9AB-4E90-8A11-1557A4E0558E}">
      <dsp:nvSpPr>
        <dsp:cNvPr id="0" name=""/>
        <dsp:cNvSpPr/>
      </dsp:nvSpPr>
      <dsp:spPr>
        <a:xfrm>
          <a:off x="1979715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2638C7-385C-45D0-B444-655ABBE660BC}">
      <dsp:nvSpPr>
        <dsp:cNvPr id="0" name=""/>
        <dsp:cNvSpPr/>
      </dsp:nvSpPr>
      <dsp:spPr>
        <a:xfrm>
          <a:off x="1581554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0FE52-8D6E-43D6-A2FE-134C5B943A25}">
      <dsp:nvSpPr>
        <dsp:cNvPr id="0" name=""/>
        <dsp:cNvSpPr/>
      </dsp:nvSpPr>
      <dsp:spPr>
        <a:xfrm>
          <a:off x="1183393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AC9A4-A028-4C23-8127-8891BC626D1C}">
      <dsp:nvSpPr>
        <dsp:cNvPr id="0" name=""/>
        <dsp:cNvSpPr/>
      </dsp:nvSpPr>
      <dsp:spPr>
        <a:xfrm>
          <a:off x="784583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D443C-4775-44C3-942D-A48A2F440664}">
      <dsp:nvSpPr>
        <dsp:cNvPr id="0" name=""/>
        <dsp:cNvSpPr/>
      </dsp:nvSpPr>
      <dsp:spPr>
        <a:xfrm>
          <a:off x="386422" y="1362789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D89C4A-02A6-4DC0-8AF6-D3540AB1D603}">
      <dsp:nvSpPr>
        <dsp:cNvPr id="0" name=""/>
        <dsp:cNvSpPr/>
      </dsp:nvSpPr>
      <dsp:spPr>
        <a:xfrm>
          <a:off x="407279" y="881929"/>
          <a:ext cx="2185012" cy="47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Sugerencias de la comunidad (pasadas-nuevas)</a:t>
          </a:r>
          <a:endParaRPr lang="es-MX" sz="1600" b="0" kern="1200" dirty="0"/>
        </a:p>
      </dsp:txBody>
      <dsp:txXfrm>
        <a:off x="407279" y="881929"/>
        <a:ext cx="2185012" cy="479881"/>
      </dsp:txXfrm>
    </dsp:sp>
    <dsp:sp modelId="{8568F04B-BADD-4AC1-BC0D-803224AF1FE5}">
      <dsp:nvSpPr>
        <dsp:cNvPr id="0" name=""/>
        <dsp:cNvSpPr/>
      </dsp:nvSpPr>
      <dsp:spPr>
        <a:xfrm>
          <a:off x="2229783" y="2478111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804A9-03B6-4E35-991F-6CD767B606E7}">
      <dsp:nvSpPr>
        <dsp:cNvPr id="0" name=""/>
        <dsp:cNvSpPr/>
      </dsp:nvSpPr>
      <dsp:spPr>
        <a:xfrm>
          <a:off x="1860851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D6E66-43B1-402E-ABEF-6FFB4F32CDC3}">
      <dsp:nvSpPr>
        <dsp:cNvPr id="0" name=""/>
        <dsp:cNvSpPr/>
      </dsp:nvSpPr>
      <dsp:spPr>
        <a:xfrm>
          <a:off x="1492568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3C559-B115-41B6-B7CD-154939509D08}">
      <dsp:nvSpPr>
        <dsp:cNvPr id="0" name=""/>
        <dsp:cNvSpPr/>
      </dsp:nvSpPr>
      <dsp:spPr>
        <a:xfrm>
          <a:off x="1123636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CAFE5-37F2-414A-A0FE-0F7D31A33AD0}">
      <dsp:nvSpPr>
        <dsp:cNvPr id="0" name=""/>
        <dsp:cNvSpPr/>
      </dsp:nvSpPr>
      <dsp:spPr>
        <a:xfrm>
          <a:off x="755354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371C1-8BD5-44EB-948A-6C8BF4834E60}">
      <dsp:nvSpPr>
        <dsp:cNvPr id="0" name=""/>
        <dsp:cNvSpPr/>
      </dsp:nvSpPr>
      <dsp:spPr>
        <a:xfrm>
          <a:off x="386422" y="257154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A8022-1931-4FA5-B478-2EEE92241653}">
      <dsp:nvSpPr>
        <dsp:cNvPr id="0" name=""/>
        <dsp:cNvSpPr/>
      </dsp:nvSpPr>
      <dsp:spPr>
        <a:xfrm>
          <a:off x="456688" y="2080489"/>
          <a:ext cx="1652399" cy="47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Datos: </a:t>
          </a:r>
          <a:r>
            <a:rPr lang="es-MX" sz="1600" kern="1200" dirty="0" err="1" smtClean="0"/>
            <a:t>p.e</a:t>
          </a:r>
          <a:r>
            <a:rPr lang="es-MX" sz="1600" kern="1200" dirty="0" smtClean="0"/>
            <a:t>. relación entre resultados SNI y producción, indicadores. </a:t>
          </a:r>
          <a:endParaRPr lang="es-MX" sz="1600" kern="1200" dirty="0"/>
        </a:p>
      </dsp:txBody>
      <dsp:txXfrm>
        <a:off x="456688" y="2080489"/>
        <a:ext cx="1652399" cy="479881"/>
      </dsp:txXfrm>
    </dsp:sp>
    <dsp:sp modelId="{622E7EFC-16D5-4488-8E02-5F4DB870E035}">
      <dsp:nvSpPr>
        <dsp:cNvPr id="0" name=""/>
        <dsp:cNvSpPr/>
      </dsp:nvSpPr>
      <dsp:spPr>
        <a:xfrm>
          <a:off x="2616902" y="3381620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C6187-A569-49CE-8E26-6D529C148DC9}">
      <dsp:nvSpPr>
        <dsp:cNvPr id="0" name=""/>
        <dsp:cNvSpPr/>
      </dsp:nvSpPr>
      <dsp:spPr>
        <a:xfrm>
          <a:off x="2377875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6AA30-7D68-4350-808F-86F48BC6D4DF}">
      <dsp:nvSpPr>
        <dsp:cNvPr id="0" name=""/>
        <dsp:cNvSpPr/>
      </dsp:nvSpPr>
      <dsp:spPr>
        <a:xfrm>
          <a:off x="1979715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38F61A-9EC5-4605-9586-BFB1085E1653}">
      <dsp:nvSpPr>
        <dsp:cNvPr id="0" name=""/>
        <dsp:cNvSpPr/>
      </dsp:nvSpPr>
      <dsp:spPr>
        <a:xfrm>
          <a:off x="1581554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310A4-06F9-45C6-B4B1-B7225212E13C}">
      <dsp:nvSpPr>
        <dsp:cNvPr id="0" name=""/>
        <dsp:cNvSpPr/>
      </dsp:nvSpPr>
      <dsp:spPr>
        <a:xfrm>
          <a:off x="1183393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34350-D7DC-45FC-8CD0-C017927C311B}">
      <dsp:nvSpPr>
        <dsp:cNvPr id="0" name=""/>
        <dsp:cNvSpPr/>
      </dsp:nvSpPr>
      <dsp:spPr>
        <a:xfrm>
          <a:off x="784583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AD072-60B9-44C6-8DFC-3CFD20B661DB}">
      <dsp:nvSpPr>
        <dsp:cNvPr id="0" name=""/>
        <dsp:cNvSpPr/>
      </dsp:nvSpPr>
      <dsp:spPr>
        <a:xfrm>
          <a:off x="386422" y="3761220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95BE8-1406-4BB4-A737-81DD8E8CF95D}">
      <dsp:nvSpPr>
        <dsp:cNvPr id="0" name=""/>
        <dsp:cNvSpPr/>
      </dsp:nvSpPr>
      <dsp:spPr>
        <a:xfrm>
          <a:off x="504053" y="3280360"/>
          <a:ext cx="2185012" cy="47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PEMP, DORA</a:t>
          </a:r>
          <a:endParaRPr lang="es-MX" sz="1600" b="0" kern="1200" dirty="0"/>
        </a:p>
      </dsp:txBody>
      <dsp:txXfrm>
        <a:off x="504053" y="3280360"/>
        <a:ext cx="2185012" cy="479881"/>
      </dsp:txXfrm>
    </dsp:sp>
    <dsp:sp modelId="{E7B57417-4F7C-4869-AEE9-2467AE4CA992}">
      <dsp:nvSpPr>
        <dsp:cNvPr id="0" name=""/>
        <dsp:cNvSpPr/>
      </dsp:nvSpPr>
      <dsp:spPr>
        <a:xfrm>
          <a:off x="3515199" y="3720619"/>
          <a:ext cx="372829" cy="3732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79FBC-0C22-4E23-BC7C-DCAD38E21267}">
      <dsp:nvSpPr>
        <dsp:cNvPr id="0" name=""/>
        <dsp:cNvSpPr/>
      </dsp:nvSpPr>
      <dsp:spPr>
        <a:xfrm>
          <a:off x="3327486" y="4099241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BE1E3-0073-4DC3-AEF1-FC747B95E803}">
      <dsp:nvSpPr>
        <dsp:cNvPr id="0" name=""/>
        <dsp:cNvSpPr/>
      </dsp:nvSpPr>
      <dsp:spPr>
        <a:xfrm>
          <a:off x="3059880" y="4400574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510A6-6889-40E8-AC0E-DCADF29258A9}">
      <dsp:nvSpPr>
        <dsp:cNvPr id="0" name=""/>
        <dsp:cNvSpPr/>
      </dsp:nvSpPr>
      <dsp:spPr>
        <a:xfrm>
          <a:off x="2757849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D2F6F-A826-434C-977A-31A99B81FBCA}">
      <dsp:nvSpPr>
        <dsp:cNvPr id="0" name=""/>
        <dsp:cNvSpPr/>
      </dsp:nvSpPr>
      <dsp:spPr>
        <a:xfrm>
          <a:off x="2359689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706D4-8FCE-4409-BC6A-1F8AA57D60BB}">
      <dsp:nvSpPr>
        <dsp:cNvPr id="0" name=""/>
        <dsp:cNvSpPr/>
      </dsp:nvSpPr>
      <dsp:spPr>
        <a:xfrm>
          <a:off x="1960878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F8223-9719-4AB8-82DA-797A08B7E6B1}">
      <dsp:nvSpPr>
        <dsp:cNvPr id="0" name=""/>
        <dsp:cNvSpPr/>
      </dsp:nvSpPr>
      <dsp:spPr>
        <a:xfrm>
          <a:off x="1562718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B7A2A-011A-441D-AEDB-8D7AD7935B77}">
      <dsp:nvSpPr>
        <dsp:cNvPr id="0" name=""/>
        <dsp:cNvSpPr/>
      </dsp:nvSpPr>
      <dsp:spPr>
        <a:xfrm>
          <a:off x="1164557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A7E3E-EF57-490A-A1F7-97AADE6E2CA3}">
      <dsp:nvSpPr>
        <dsp:cNvPr id="0" name=""/>
        <dsp:cNvSpPr/>
      </dsp:nvSpPr>
      <dsp:spPr>
        <a:xfrm>
          <a:off x="766396" y="4707776"/>
          <a:ext cx="186414" cy="186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4F1C-9CE2-4804-B870-A21EAD4FD632}">
      <dsp:nvSpPr>
        <dsp:cNvPr id="0" name=""/>
        <dsp:cNvSpPr/>
      </dsp:nvSpPr>
      <dsp:spPr>
        <a:xfrm>
          <a:off x="466462" y="4226427"/>
          <a:ext cx="2845913" cy="479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Opinión de otras instancias: </a:t>
          </a:r>
          <a:r>
            <a:rPr lang="es-MX" sz="1600" kern="1200" dirty="0" err="1" smtClean="0"/>
            <a:t>DVinc</a:t>
          </a:r>
          <a:r>
            <a:rPr lang="es-MX" sz="1600" kern="1200" dirty="0" smtClean="0"/>
            <a:t>., </a:t>
          </a:r>
          <a:r>
            <a:rPr lang="es-MX" sz="1600" kern="1200" dirty="0" err="1" smtClean="0"/>
            <a:t>DPos</a:t>
          </a:r>
          <a:r>
            <a:rPr lang="es-MX" sz="1600" kern="1200" dirty="0" smtClean="0"/>
            <a:t>., Jurídico</a:t>
          </a:r>
          <a:endParaRPr lang="es-MX" sz="1600" kern="1200" dirty="0"/>
        </a:p>
      </dsp:txBody>
      <dsp:txXfrm>
        <a:off x="466462" y="4226427"/>
        <a:ext cx="2845913" cy="479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6078B-813F-454F-9DEC-B09E499967BE}">
      <dsp:nvSpPr>
        <dsp:cNvPr id="0" name=""/>
        <dsp:cNvSpPr/>
      </dsp:nvSpPr>
      <dsp:spPr>
        <a:xfrm rot="5400000">
          <a:off x="-358222" y="1276755"/>
          <a:ext cx="1584308" cy="1912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3EBB2-D5C3-4117-A9AB-0A72F08BE8D3}">
      <dsp:nvSpPr>
        <dsp:cNvPr id="0" name=""/>
        <dsp:cNvSpPr/>
      </dsp:nvSpPr>
      <dsp:spPr>
        <a:xfrm>
          <a:off x="3916" y="262224"/>
          <a:ext cx="2125512" cy="1275307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Exponer temas a CTC y proponer programa y lineamientos para los cambios al EPA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1a Jul </a:t>
          </a:r>
          <a:endParaRPr lang="es-MX" sz="1400" kern="1200" dirty="0"/>
        </a:p>
      </dsp:txBody>
      <dsp:txXfrm>
        <a:off x="41268" y="299576"/>
        <a:ext cx="2050808" cy="1200603"/>
      </dsp:txXfrm>
    </dsp:sp>
    <dsp:sp modelId="{8CC0FF1C-4005-431F-9FCA-D63BBC40AAAA}">
      <dsp:nvSpPr>
        <dsp:cNvPr id="0" name=""/>
        <dsp:cNvSpPr/>
      </dsp:nvSpPr>
      <dsp:spPr>
        <a:xfrm rot="5400000">
          <a:off x="-358222" y="2870889"/>
          <a:ext cx="1584308" cy="1912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CB6CD-EB3E-4C9D-B2CF-8E34653548C0}">
      <dsp:nvSpPr>
        <dsp:cNvPr id="0" name=""/>
        <dsp:cNvSpPr/>
      </dsp:nvSpPr>
      <dsp:spPr>
        <a:xfrm>
          <a:off x="3916" y="1856358"/>
          <a:ext cx="2125512" cy="127530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Comunicado de Proceso de Revisión del EPA: mecanismos de participación. </a:t>
          </a:r>
          <a:endParaRPr lang="es-MX" sz="1400" kern="1200" dirty="0"/>
        </a:p>
      </dsp:txBody>
      <dsp:txXfrm>
        <a:off x="41268" y="1893710"/>
        <a:ext cx="2050808" cy="1200603"/>
      </dsp:txXfrm>
    </dsp:sp>
    <dsp:sp modelId="{BCFC17BD-6F54-4F69-BAE1-50EB8CCE5999}">
      <dsp:nvSpPr>
        <dsp:cNvPr id="0" name=""/>
        <dsp:cNvSpPr/>
      </dsp:nvSpPr>
      <dsp:spPr>
        <a:xfrm>
          <a:off x="438845" y="3667956"/>
          <a:ext cx="2817105" cy="191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1975E-C01E-473B-831B-0453F2A1A93C}">
      <dsp:nvSpPr>
        <dsp:cNvPr id="0" name=""/>
        <dsp:cNvSpPr/>
      </dsp:nvSpPr>
      <dsp:spPr>
        <a:xfrm>
          <a:off x="3916" y="3450492"/>
          <a:ext cx="2125512" cy="127530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Conformar comisión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FL: 7 de agosto</a:t>
          </a:r>
          <a:endParaRPr lang="es-MX" sz="1400" kern="1200" dirty="0"/>
        </a:p>
      </dsp:txBody>
      <dsp:txXfrm>
        <a:off x="41268" y="3487844"/>
        <a:ext cx="2050808" cy="1200603"/>
      </dsp:txXfrm>
    </dsp:sp>
    <dsp:sp modelId="{A4174BF0-57FC-4B00-8414-D2D1F304E72C}">
      <dsp:nvSpPr>
        <dsp:cNvPr id="0" name=""/>
        <dsp:cNvSpPr/>
      </dsp:nvSpPr>
      <dsp:spPr>
        <a:xfrm rot="16200000">
          <a:off x="2468709" y="2870889"/>
          <a:ext cx="1584308" cy="191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75517-45CF-40E6-8E0D-DA15EF248529}">
      <dsp:nvSpPr>
        <dsp:cNvPr id="0" name=""/>
        <dsp:cNvSpPr/>
      </dsp:nvSpPr>
      <dsp:spPr>
        <a:xfrm>
          <a:off x="2830847" y="3450492"/>
          <a:ext cx="2125512" cy="127530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Sesión de inicio de actividades por comisión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13 de agosto</a:t>
          </a:r>
          <a:endParaRPr lang="es-MX" sz="1400" kern="1200" dirty="0"/>
        </a:p>
      </dsp:txBody>
      <dsp:txXfrm>
        <a:off x="2868199" y="3487844"/>
        <a:ext cx="2050808" cy="1200603"/>
      </dsp:txXfrm>
    </dsp:sp>
    <dsp:sp modelId="{09FA4482-CB84-412D-8745-9C8310C4C708}">
      <dsp:nvSpPr>
        <dsp:cNvPr id="0" name=""/>
        <dsp:cNvSpPr/>
      </dsp:nvSpPr>
      <dsp:spPr>
        <a:xfrm rot="16200000">
          <a:off x="2468709" y="1276755"/>
          <a:ext cx="1584308" cy="1912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B58FA-FB73-4958-B206-57B96A1F14F3}">
      <dsp:nvSpPr>
        <dsp:cNvPr id="0" name=""/>
        <dsp:cNvSpPr/>
      </dsp:nvSpPr>
      <dsp:spPr>
        <a:xfrm>
          <a:off x="2830847" y="1856358"/>
          <a:ext cx="2125512" cy="127530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Preparación de taller de cada comisión.</a:t>
          </a:r>
          <a:endParaRPr lang="es-MX" sz="1400" kern="1200" dirty="0"/>
        </a:p>
      </dsp:txBody>
      <dsp:txXfrm>
        <a:off x="2868199" y="1893710"/>
        <a:ext cx="2050808" cy="1200603"/>
      </dsp:txXfrm>
    </dsp:sp>
    <dsp:sp modelId="{B7374D39-91D4-4CD2-B153-76D3C72170F8}">
      <dsp:nvSpPr>
        <dsp:cNvPr id="0" name=""/>
        <dsp:cNvSpPr/>
      </dsp:nvSpPr>
      <dsp:spPr>
        <a:xfrm>
          <a:off x="3265776" y="479688"/>
          <a:ext cx="2817105" cy="1912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DED04-D3EF-4FF5-9B16-F8F0A02806CE}">
      <dsp:nvSpPr>
        <dsp:cNvPr id="0" name=""/>
        <dsp:cNvSpPr/>
      </dsp:nvSpPr>
      <dsp:spPr>
        <a:xfrm>
          <a:off x="2830847" y="262224"/>
          <a:ext cx="2125512" cy="12753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Taller de dos días por comisión ¿8+4 horas?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25 a 27 </a:t>
          </a:r>
          <a:r>
            <a:rPr lang="es-MX" sz="1400" b="0" i="0" u="none" kern="1200" dirty="0" err="1" smtClean="0"/>
            <a:t>ago</a:t>
          </a:r>
          <a:endParaRPr lang="es-MX" sz="1400" b="0" i="0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1-3 </a:t>
          </a:r>
          <a:r>
            <a:rPr lang="es-MX" sz="1400" b="0" i="0" u="none" kern="1200" dirty="0" err="1" smtClean="0"/>
            <a:t>sep</a:t>
          </a:r>
          <a:endParaRPr lang="es-MX" sz="1400" kern="1200" dirty="0"/>
        </a:p>
      </dsp:txBody>
      <dsp:txXfrm>
        <a:off x="2868199" y="299576"/>
        <a:ext cx="2050808" cy="1200603"/>
      </dsp:txXfrm>
    </dsp:sp>
    <dsp:sp modelId="{7338E123-243A-40D9-89B6-FA7FFF41997B}">
      <dsp:nvSpPr>
        <dsp:cNvPr id="0" name=""/>
        <dsp:cNvSpPr/>
      </dsp:nvSpPr>
      <dsp:spPr>
        <a:xfrm rot="5400000">
          <a:off x="5295640" y="1276755"/>
          <a:ext cx="1584308" cy="1912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605E5D-87FB-415A-BD7E-2B9B6A91EA32}">
      <dsp:nvSpPr>
        <dsp:cNvPr id="0" name=""/>
        <dsp:cNvSpPr/>
      </dsp:nvSpPr>
      <dsp:spPr>
        <a:xfrm>
          <a:off x="5657779" y="262224"/>
          <a:ext cx="2125512" cy="127530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Revisión de tabla de cambios propuestos con instancias internas (posgrado, </a:t>
          </a:r>
          <a:r>
            <a:rPr lang="es-MX" sz="1400" b="0" i="0" u="none" kern="1200" dirty="0" err="1" smtClean="0"/>
            <a:t>vinc</a:t>
          </a:r>
          <a:r>
            <a:rPr lang="es-MX" sz="1400" b="0" i="0" u="none" kern="1200" dirty="0" smtClean="0"/>
            <a:t>. </a:t>
          </a:r>
          <a:r>
            <a:rPr lang="es-MX" sz="1400" b="0" i="0" u="none" kern="1200" dirty="0" err="1" smtClean="0"/>
            <a:t>Jurid</a:t>
          </a:r>
          <a:r>
            <a:rPr lang="es-MX" sz="1400" b="0" i="0" u="none" kern="1200" dirty="0" smtClean="0"/>
            <a:t>).</a:t>
          </a:r>
          <a:endParaRPr lang="es-MX" sz="1400" kern="1200" dirty="0"/>
        </a:p>
      </dsp:txBody>
      <dsp:txXfrm>
        <a:off x="5695131" y="299576"/>
        <a:ext cx="2050808" cy="1200603"/>
      </dsp:txXfrm>
    </dsp:sp>
    <dsp:sp modelId="{827DED4C-723B-48BC-9BAD-3E36DA6D7A6C}">
      <dsp:nvSpPr>
        <dsp:cNvPr id="0" name=""/>
        <dsp:cNvSpPr/>
      </dsp:nvSpPr>
      <dsp:spPr>
        <a:xfrm rot="5400000">
          <a:off x="5295640" y="2870889"/>
          <a:ext cx="1584308" cy="191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E1C08-7CAF-4BBA-ABED-01C4094F78F4}">
      <dsp:nvSpPr>
        <dsp:cNvPr id="0" name=""/>
        <dsp:cNvSpPr/>
      </dsp:nvSpPr>
      <dsp:spPr>
        <a:xfrm>
          <a:off x="5657779" y="1856358"/>
          <a:ext cx="2125512" cy="127530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Consulta con comunidad académica (presentaciones)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octubre</a:t>
          </a:r>
          <a:endParaRPr lang="es-MX" sz="1400" kern="1200" dirty="0"/>
        </a:p>
      </dsp:txBody>
      <dsp:txXfrm>
        <a:off x="5695131" y="1893710"/>
        <a:ext cx="2050808" cy="1200603"/>
      </dsp:txXfrm>
    </dsp:sp>
    <dsp:sp modelId="{14F4C1C6-3E39-4F1A-A82E-299DB38F2A5C}">
      <dsp:nvSpPr>
        <dsp:cNvPr id="0" name=""/>
        <dsp:cNvSpPr/>
      </dsp:nvSpPr>
      <dsp:spPr>
        <a:xfrm>
          <a:off x="5657779" y="3450492"/>
          <a:ext cx="2125512" cy="1275307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Recepción de comentarios  y diálogo por internet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u="none" kern="1200" dirty="0" smtClean="0"/>
            <a:t>Octubre 15 al 30</a:t>
          </a:r>
          <a:endParaRPr lang="es-MX" sz="1400" kern="1200" dirty="0"/>
        </a:p>
      </dsp:txBody>
      <dsp:txXfrm>
        <a:off x="5695131" y="3487844"/>
        <a:ext cx="2050808" cy="1200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C4006-C3D5-4AB0-A80D-2BA142F4F87F}">
      <dsp:nvSpPr>
        <dsp:cNvPr id="0" name=""/>
        <dsp:cNvSpPr/>
      </dsp:nvSpPr>
      <dsp:spPr>
        <a:xfrm rot="5400000">
          <a:off x="577344" y="1071384"/>
          <a:ext cx="1669775" cy="2017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C8733-523E-4C77-908F-9B26AA232EC8}">
      <dsp:nvSpPr>
        <dsp:cNvPr id="0" name=""/>
        <dsp:cNvSpPr/>
      </dsp:nvSpPr>
      <dsp:spPr>
        <a:xfrm>
          <a:off x="958293" y="1050"/>
          <a:ext cx="2241437" cy="134486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Revisión con comisión de tabla de cambios propuestos (12 de nov)</a:t>
          </a:r>
          <a:endParaRPr lang="es-MX" sz="1500" kern="1200" dirty="0"/>
        </a:p>
      </dsp:txBody>
      <dsp:txXfrm>
        <a:off x="997683" y="40440"/>
        <a:ext cx="2162657" cy="1266082"/>
      </dsp:txXfrm>
    </dsp:sp>
    <dsp:sp modelId="{5C63A145-8B95-4962-B454-EE42682A110C}">
      <dsp:nvSpPr>
        <dsp:cNvPr id="0" name=""/>
        <dsp:cNvSpPr/>
      </dsp:nvSpPr>
      <dsp:spPr>
        <a:xfrm rot="5400000">
          <a:off x="577344" y="2752462"/>
          <a:ext cx="1669775" cy="201729"/>
        </a:xfrm>
        <a:prstGeom prst="rect">
          <a:avLst/>
        </a:prstGeom>
        <a:solidFill>
          <a:schemeClr val="accent4">
            <a:hueOff val="-685719"/>
            <a:satOff val="-1897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20318-0605-4848-9BDF-A6D49477B1BE}">
      <dsp:nvSpPr>
        <dsp:cNvPr id="0" name=""/>
        <dsp:cNvSpPr/>
      </dsp:nvSpPr>
      <dsp:spPr>
        <a:xfrm>
          <a:off x="958293" y="1682128"/>
          <a:ext cx="2241437" cy="1344862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Presentación de tabla de cambios propuestos a CTC.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24 de nov</a:t>
          </a:r>
          <a:endParaRPr lang="es-MX" sz="1500" kern="1200" dirty="0"/>
        </a:p>
      </dsp:txBody>
      <dsp:txXfrm>
        <a:off x="997683" y="1721518"/>
        <a:ext cx="2162657" cy="1266082"/>
      </dsp:txXfrm>
    </dsp:sp>
    <dsp:sp modelId="{C3615D46-E64D-461D-91A9-64B5CB737F71}">
      <dsp:nvSpPr>
        <dsp:cNvPr id="0" name=""/>
        <dsp:cNvSpPr/>
      </dsp:nvSpPr>
      <dsp:spPr>
        <a:xfrm>
          <a:off x="1417883" y="3593002"/>
          <a:ext cx="2969809" cy="201729"/>
        </a:xfrm>
        <a:prstGeom prst="rect">
          <a:avLst/>
        </a:prstGeom>
        <a:solidFill>
          <a:schemeClr val="accent4">
            <a:hueOff val="-1371439"/>
            <a:satOff val="-3793"/>
            <a:lumOff val="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8A35F-619B-4E3E-A157-8AE470297EC7}">
      <dsp:nvSpPr>
        <dsp:cNvPr id="0" name=""/>
        <dsp:cNvSpPr/>
      </dsp:nvSpPr>
      <dsp:spPr>
        <a:xfrm>
          <a:off x="958293" y="3363206"/>
          <a:ext cx="2241437" cy="1344862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Redactar documento beta y presentar a DG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3 de dic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997683" y="3402596"/>
        <a:ext cx="2162657" cy="1266082"/>
      </dsp:txXfrm>
    </dsp:sp>
    <dsp:sp modelId="{43345984-A37A-4AF1-9FBC-C90CC7A3DFD7}">
      <dsp:nvSpPr>
        <dsp:cNvPr id="0" name=""/>
        <dsp:cNvSpPr/>
      </dsp:nvSpPr>
      <dsp:spPr>
        <a:xfrm rot="16200000">
          <a:off x="3558456" y="2752462"/>
          <a:ext cx="1669775" cy="201729"/>
        </a:xfrm>
        <a:prstGeom prst="rect">
          <a:avLst/>
        </a:prstGeom>
        <a:solidFill>
          <a:schemeClr val="accent4">
            <a:hueOff val="-2057158"/>
            <a:satOff val="-5690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FCAC5-B17E-4EEC-83C5-F50A44C21F78}">
      <dsp:nvSpPr>
        <dsp:cNvPr id="0" name=""/>
        <dsp:cNvSpPr/>
      </dsp:nvSpPr>
      <dsp:spPr>
        <a:xfrm>
          <a:off x="3939405" y="3363206"/>
          <a:ext cx="2241437" cy="134486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Publicación a la comunidad de documento beta en </a:t>
          </a:r>
          <a:r>
            <a:rPr lang="es-MX" sz="1500" b="0" i="1" u="none" kern="1200" dirty="0" err="1" smtClean="0"/>
            <a:t>Agora</a:t>
          </a:r>
          <a:endParaRPr lang="es-MX" sz="1500" b="0" i="1" u="none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1" u="none" kern="1200" dirty="0" smtClean="0"/>
            <a:t>Enero </a:t>
          </a:r>
          <a:endParaRPr lang="es-MX" sz="1500" kern="1200" dirty="0"/>
        </a:p>
      </dsp:txBody>
      <dsp:txXfrm>
        <a:off x="3978795" y="3402596"/>
        <a:ext cx="2162657" cy="1266082"/>
      </dsp:txXfrm>
    </dsp:sp>
    <dsp:sp modelId="{6FA8F429-8E33-48F3-9BCE-E90ADCA1055B}">
      <dsp:nvSpPr>
        <dsp:cNvPr id="0" name=""/>
        <dsp:cNvSpPr/>
      </dsp:nvSpPr>
      <dsp:spPr>
        <a:xfrm>
          <a:off x="3939405" y="1682128"/>
          <a:ext cx="2241437" cy="1344862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Presentación de documento final a DG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u="none" kern="1200" dirty="0" smtClean="0"/>
            <a:t>31 de enero</a:t>
          </a:r>
          <a:endParaRPr lang="es-MX" sz="1500" kern="1200" dirty="0"/>
        </a:p>
      </dsp:txBody>
      <dsp:txXfrm>
        <a:off x="3978795" y="1721518"/>
        <a:ext cx="2162657" cy="1266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82FD4-713D-4D32-AD39-5D95EB1AEA56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C108-00CB-4408-8EC7-B3F2EE1A28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32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C108-00CB-4408-8EC7-B3F2EE1A283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93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AC108-00CB-4408-8EC7-B3F2EE1A283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244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E87435-EE4F-46DD-8864-37F008D73F6E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E757E4-1186-4791-9ABD-F3172BD8AA1E}" type="datetimeFigureOut">
              <a:rPr lang="es-MX" smtClean="0"/>
              <a:t>01/07/2015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Revisión del EPA 2015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CTC 1 y 2 de julio del 2015</a:t>
            </a:r>
          </a:p>
          <a:p>
            <a:r>
              <a:rPr lang="es-MX" dirty="0" smtClean="0"/>
              <a:t>Villahermosa, Tabasco</a:t>
            </a:r>
          </a:p>
          <a:p>
            <a:r>
              <a:rPr lang="es-MX" dirty="0" smtClean="0"/>
              <a:t>Dirección Académica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86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Programa de </a:t>
            </a:r>
            <a:r>
              <a:rPr lang="es-MX" dirty="0" smtClean="0"/>
              <a:t>Trabajo (cont.)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67223"/>
              </p:ext>
            </p:extLst>
          </p:nvPr>
        </p:nvGraphicFramePr>
        <p:xfrm>
          <a:off x="457200" y="1600200"/>
          <a:ext cx="7139136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2 Grupo"/>
          <p:cNvGrpSpPr/>
          <p:nvPr/>
        </p:nvGrpSpPr>
        <p:grpSpPr>
          <a:xfrm>
            <a:off x="6048164" y="1268760"/>
            <a:ext cx="2363471" cy="1892826"/>
            <a:chOff x="6048164" y="1268760"/>
            <a:chExt cx="2363471" cy="1892826"/>
          </a:xfrm>
        </p:grpSpPr>
        <p:sp>
          <p:nvSpPr>
            <p:cNvPr id="5" name="4 Rectángulo"/>
            <p:cNvSpPr/>
            <p:nvPr/>
          </p:nvSpPr>
          <p:spPr>
            <a:xfrm>
              <a:off x="6048164" y="1339027"/>
              <a:ext cx="216024" cy="28803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6048164" y="1699067"/>
              <a:ext cx="216024" cy="288032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6048164" y="2059107"/>
              <a:ext cx="216024" cy="28803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6264188" y="1268760"/>
              <a:ext cx="2147447" cy="1892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Comisiones </a:t>
              </a:r>
              <a:r>
                <a:rPr lang="es-MX" dirty="0" smtClean="0"/>
                <a:t>revisoras</a:t>
              </a:r>
            </a:p>
            <a:p>
              <a:pPr>
                <a:lnSpc>
                  <a:spcPct val="150000"/>
                </a:lnSpc>
              </a:pPr>
              <a:r>
                <a:rPr lang="es-MX" dirty="0" smtClean="0"/>
                <a:t>CTC</a:t>
              </a:r>
            </a:p>
            <a:p>
              <a:pPr>
                <a:lnSpc>
                  <a:spcPct val="150000"/>
                </a:lnSpc>
              </a:pPr>
              <a:r>
                <a:rPr lang="es-MX" dirty="0" smtClean="0"/>
                <a:t>Comunidad </a:t>
              </a:r>
              <a:r>
                <a:rPr lang="es-MX" dirty="0" err="1" smtClean="0"/>
                <a:t>Acad</a:t>
              </a:r>
              <a:r>
                <a:rPr lang="es-MX" dirty="0" smtClean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s-MX" dirty="0" smtClean="0"/>
                <a:t>Dirección General</a:t>
              </a:r>
              <a:endParaRPr lang="es-MX" dirty="0"/>
            </a:p>
            <a:p>
              <a:endParaRPr lang="es-MX" dirty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6062620" y="2477656"/>
              <a:ext cx="216024" cy="28803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Flecha a la derecha con bandas"/>
          <p:cNvSpPr/>
          <p:nvPr/>
        </p:nvSpPr>
        <p:spPr>
          <a:xfrm>
            <a:off x="395536" y="6453336"/>
            <a:ext cx="6264696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Participación continua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6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Anexos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Ejemplos de Insumos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271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/>
              <a:t>Ejemplos de Insumos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/>
              <a:t>Producción de 3 años y nivel S.N.I. después de última evaluación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2141915"/>
            <a:ext cx="5032464" cy="459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5311" y="6034062"/>
            <a:ext cx="8171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primer carácter, es el nivel después de la evaluación (0, 1, 2 y 3), el segundo, es el tipo de resultado, B (bajo o salió de nivel x),  I (ingresó), M (se mantuvo), R (reingresó),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354992" y="5733256"/>
            <a:ext cx="483497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sz="1400" dirty="0" smtClean="0"/>
              <a:t>0-B1  0-BC  1-B    1-I    1-M   1-R    1-S    2-M  2-S    3-M    3-S   C-M</a:t>
            </a:r>
            <a:endParaRPr lang="es-MX" sz="1400" dirty="0"/>
          </a:p>
        </p:txBody>
      </p:sp>
      <p:sp>
        <p:nvSpPr>
          <p:cNvPr id="5" name="4 Rectángulo"/>
          <p:cNvSpPr/>
          <p:nvPr/>
        </p:nvSpPr>
        <p:spPr>
          <a:xfrm>
            <a:off x="2486481" y="1798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dirty="0"/>
              <a:t>Producción de 3 años y nivel S.N.I. después de última evaluación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2195736" y="4740384"/>
            <a:ext cx="518457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46836" y="455646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6.25</a:t>
            </a:r>
            <a:endParaRPr lang="es-MX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2267744" y="4478640"/>
            <a:ext cx="5184576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7772" y="179867"/>
            <a:ext cx="6234576" cy="598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anexo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Detallado de temas </a:t>
            </a:r>
            <a:r>
              <a:rPr lang="es-MX" dirty="0"/>
              <a:t>a </a:t>
            </a:r>
            <a:r>
              <a:rPr lang="es-MX" dirty="0" smtClean="0"/>
              <a:t>cambiar, revisar o renovar </a:t>
            </a:r>
            <a:r>
              <a:rPr lang="es-MX" dirty="0"/>
              <a:t>en el </a:t>
            </a:r>
            <a:r>
              <a:rPr lang="es-MX" dirty="0" smtClean="0"/>
              <a:t>EPA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9924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0662960"/>
              </p:ext>
            </p:extLst>
          </p:nvPr>
        </p:nvGraphicFramePr>
        <p:xfrm>
          <a:off x="395536" y="332656"/>
          <a:ext cx="7776865" cy="579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145342"/>
                <a:gridCol w="2279426"/>
                <a:gridCol w="1407881"/>
              </a:tblGrid>
              <a:tr h="525840">
                <a:tc>
                  <a:txBody>
                    <a:bodyPr/>
                    <a:lstStyle/>
                    <a:p>
                      <a:r>
                        <a:rPr lang="es-MX" dirty="0" smtClean="0"/>
                        <a:t>Tema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2437380">
                <a:tc>
                  <a:txBody>
                    <a:bodyPr/>
                    <a:lstStyle/>
                    <a:p>
                      <a:r>
                        <a:rPr lang="es-MX" dirty="0" smtClean="0"/>
                        <a:t>Definiciones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Corregir: Publicaciones arbitradas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strike="sngStrike" baseline="0" dirty="0" smtClean="0"/>
                        <a:t>arbitraje anónimo,</a:t>
                      </a:r>
                    </a:p>
                    <a:p>
                      <a:r>
                        <a:rPr lang="es-MX" strike="noStrike" baseline="0" dirty="0" smtClean="0"/>
                        <a:t>Investigador ordinario</a:t>
                      </a:r>
                      <a:endParaRPr lang="es-MX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-Conceptos</a:t>
                      </a:r>
                      <a:r>
                        <a:rPr lang="es-MX" baseline="0" dirty="0" smtClean="0"/>
                        <a:t> útiles para evaluación: a</a:t>
                      </a:r>
                      <a:r>
                        <a:rPr lang="es-MX" dirty="0" smtClean="0"/>
                        <a:t>utor principal,</a:t>
                      </a:r>
                      <a:r>
                        <a:rPr lang="es-MX" baseline="0" dirty="0" smtClean="0"/>
                        <a:t> investigación propia, tesis posgrado externa ¿solo de </a:t>
                      </a:r>
                      <a:r>
                        <a:rPr lang="es-MX" baseline="0" dirty="0" err="1" smtClean="0"/>
                        <a:t>inst.</a:t>
                      </a:r>
                      <a:r>
                        <a:rPr lang="es-MX" baseline="0" dirty="0" smtClean="0"/>
                        <a:t> de prestigio?</a:t>
                      </a:r>
                    </a:p>
                    <a:p>
                      <a:r>
                        <a:rPr lang="es-MX" baseline="0" dirty="0" smtClean="0"/>
                        <a:t>-Índices de publicaciones indizadas.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437380">
                <a:tc>
                  <a:txBody>
                    <a:bodyPr/>
                    <a:lstStyle/>
                    <a:p>
                      <a:r>
                        <a:rPr lang="es-MX" dirty="0" smtClean="0"/>
                        <a:t>Derechos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trike="noStrike" baseline="0" dirty="0" smtClean="0"/>
                        <a:t>Revisar: derechos otorgados por otras instituciones (participar en reuniones de su especialidad).</a:t>
                      </a:r>
                    </a:p>
                    <a:p>
                      <a:r>
                        <a:rPr lang="es-MX" strike="noStrike" baseline="0" dirty="0" smtClean="0"/>
                        <a:t>Incluir informe para comisiones. </a:t>
                      </a:r>
                      <a:endParaRPr lang="es-MX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trike="noStrike" baseline="0" dirty="0" smtClean="0"/>
                        <a:t>Clarificar obligaciones y derechos para los permisos de trabajo en otras instituciones.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trike="noStrike" baseline="0" dirty="0" smtClean="0"/>
                        <a:t>Lineamientos para otorgamiento permisos.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9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3844131"/>
              </p:ext>
            </p:extLst>
          </p:nvPr>
        </p:nvGraphicFramePr>
        <p:xfrm>
          <a:off x="467544" y="188640"/>
          <a:ext cx="7488832" cy="656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484855"/>
                <a:gridCol w="2453238"/>
                <a:gridCol w="1678531"/>
              </a:tblGrid>
              <a:tr h="51047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3454746">
                <a:tc>
                  <a:txBody>
                    <a:bodyPr/>
                    <a:lstStyle/>
                    <a:p>
                      <a:r>
                        <a:rPr lang="es-MX" dirty="0" smtClean="0"/>
                        <a:t>Obligaciones personal</a:t>
                      </a:r>
                      <a:r>
                        <a:rPr lang="es-MX" baseline="0" dirty="0" smtClean="0"/>
                        <a:t> investigación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Incluir: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baseline="0" dirty="0" smtClean="0"/>
                        <a:t>-registro de productos; presentación de informes periódicos, por proyecto; </a:t>
                      </a:r>
                    </a:p>
                    <a:p>
                      <a:r>
                        <a:rPr lang="es-MX" baseline="0" dirty="0" smtClean="0"/>
                        <a:t>-¿pertenencia al S.N.I. para ciertas categorías?; </a:t>
                      </a:r>
                    </a:p>
                    <a:p>
                      <a:r>
                        <a:rPr lang="es-MX" baseline="0" dirty="0" smtClean="0"/>
                        <a:t>-cumplir con metas y obligaciones contraídas en proyectos; </a:t>
                      </a:r>
                    </a:p>
                    <a:p>
                      <a:r>
                        <a:rPr lang="es-MX" baseline="0" dirty="0" smtClean="0"/>
                        <a:t>-participación en actividades de desarrollo institucional y posgrado.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3715">
                <a:tc>
                  <a:txBody>
                    <a:bodyPr/>
                    <a:lstStyle/>
                    <a:p>
                      <a:r>
                        <a:rPr lang="es-MX" dirty="0" smtClean="0"/>
                        <a:t>Derechos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-Lineamientos</a:t>
                      </a:r>
                      <a:r>
                        <a:rPr lang="es-MX" baseline="0" dirty="0" smtClean="0"/>
                        <a:t> permisos, licencias (límites).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3715">
                <a:tc>
                  <a:txBody>
                    <a:bodyPr/>
                    <a:lstStyle/>
                    <a:p>
                      <a:r>
                        <a:rPr lang="es-MX" dirty="0" smtClean="0"/>
                        <a:t>Estructura</a:t>
                      </a:r>
                    </a:p>
                    <a:p>
                      <a:r>
                        <a:rPr lang="es-MX" dirty="0" smtClean="0"/>
                        <a:t>¿EPA o manual de organización?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-Mencionar los </a:t>
                      </a:r>
                      <a:r>
                        <a:rPr lang="es-MX" dirty="0" err="1" smtClean="0"/>
                        <a:t>GAs</a:t>
                      </a:r>
                      <a:r>
                        <a:rPr lang="es-MX" dirty="0" smtClean="0"/>
                        <a:t> y Departamentos, ¿redes institucionales?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¿Crear-definir programas de investigación?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1700985"/>
              </p:ext>
            </p:extLst>
          </p:nvPr>
        </p:nvGraphicFramePr>
        <p:xfrm>
          <a:off x="179512" y="116632"/>
          <a:ext cx="8136904" cy="6661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39148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1831333">
                <a:tc>
                  <a:txBody>
                    <a:bodyPr/>
                    <a:lstStyle/>
                    <a:p>
                      <a:r>
                        <a:rPr lang="es-MX" dirty="0" smtClean="0"/>
                        <a:t>Evaluaciones (general)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Especificar</a:t>
                      </a:r>
                      <a:r>
                        <a:rPr lang="es-MX" baseline="0" dirty="0" smtClean="0"/>
                        <a:t> periodicidad: trianual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-Expediente de evaluación: incluirlo.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</a:t>
                      </a:r>
                      <a:r>
                        <a:rPr lang="es-MX" baseline="0" dirty="0" err="1" smtClean="0"/>
                        <a:t>Definitividad</a:t>
                      </a:r>
                      <a:r>
                        <a:rPr lang="es-MX" baseline="0" dirty="0" smtClean="0"/>
                        <a:t>: </a:t>
                      </a:r>
                      <a:r>
                        <a:rPr lang="es-MX" dirty="0" smtClean="0"/>
                        <a:t>derecho laboral (permanencia) o distinción académica (</a:t>
                      </a:r>
                      <a:r>
                        <a:rPr lang="es-MX" dirty="0" err="1" smtClean="0"/>
                        <a:t>definitividad</a:t>
                      </a:r>
                      <a:r>
                        <a:rPr lang="es-MX" dirty="0" smtClean="0"/>
                        <a:t>)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4257901">
                <a:tc>
                  <a:txBody>
                    <a:bodyPr/>
                    <a:lstStyle/>
                    <a:p>
                      <a:r>
                        <a:rPr lang="es-MX" dirty="0" smtClean="0"/>
                        <a:t>Evaluaciones Investigadores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-Requisitos</a:t>
                      </a:r>
                      <a:r>
                        <a:rPr lang="es-MX" baseline="0" dirty="0" smtClean="0"/>
                        <a:t> inadecuados (nuevos ingresos)</a:t>
                      </a:r>
                      <a:r>
                        <a:rPr lang="es-MX" dirty="0" smtClean="0"/>
                        <a:t>: dirección de tesis y proyectos</a:t>
                      </a:r>
                      <a:r>
                        <a:rPr lang="es-MX" dirty="0" smtClean="0">
                          <a:sym typeface="Symbol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ym typeface="Symbol"/>
                        </a:rPr>
                        <a:t>-Criterios de perfil tecnólogo (informe técnico).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-Investigadores asociado: definir funciones, y estrategias de desarrollo</a:t>
                      </a:r>
                    </a:p>
                    <a:p>
                      <a:r>
                        <a:rPr lang="es-MX" dirty="0" smtClean="0">
                          <a:sym typeface="Symbol"/>
                        </a:rPr>
                        <a:t>-Equivalencias: </a:t>
                      </a:r>
                      <a:r>
                        <a:rPr lang="es-MX" dirty="0" smtClean="0"/>
                        <a:t>tesis </a:t>
                      </a:r>
                      <a:r>
                        <a:rPr lang="es-MX" dirty="0" smtClean="0">
                          <a:sym typeface="Symbol"/>
                        </a:rPr>
                        <a:t> publicaciones indizadas.</a:t>
                      </a:r>
                    </a:p>
                    <a:p>
                      <a:r>
                        <a:rPr lang="es-MX" dirty="0" smtClean="0">
                          <a:sym typeface="Symbol"/>
                        </a:rPr>
                        <a:t>-Seguimiento anual a nuevos ingresos por CDE, ¿figura</a:t>
                      </a:r>
                      <a:r>
                        <a:rPr lang="es-MX" baseline="0" dirty="0" smtClean="0">
                          <a:sym typeface="Symbol"/>
                        </a:rPr>
                        <a:t> condicionado CIDE?</a:t>
                      </a:r>
                      <a:r>
                        <a:rPr lang="es-MX" dirty="0" smtClean="0">
                          <a:sym typeface="Symbol"/>
                        </a:rPr>
                        <a:t>.</a:t>
                      </a:r>
                    </a:p>
                    <a:p>
                      <a:r>
                        <a:rPr lang="es-MX" dirty="0" smtClean="0">
                          <a:sym typeface="Symbol"/>
                        </a:rPr>
                        <a:t>-¿</a:t>
                      </a:r>
                      <a:r>
                        <a:rPr lang="es-MX" dirty="0" err="1" smtClean="0">
                          <a:sym typeface="Symbol"/>
                        </a:rPr>
                        <a:t>Ev</a:t>
                      </a:r>
                      <a:r>
                        <a:rPr lang="es-MX" dirty="0" smtClean="0">
                          <a:sym typeface="Symbol"/>
                        </a:rPr>
                        <a:t>.</a:t>
                      </a:r>
                      <a:r>
                        <a:rPr lang="es-MX" baseline="0" dirty="0" smtClean="0">
                          <a:sym typeface="Symbol"/>
                        </a:rPr>
                        <a:t> cátedras?</a:t>
                      </a:r>
                      <a:endParaRPr lang="es-MX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-Crear</a:t>
                      </a:r>
                      <a:r>
                        <a:rPr lang="es-MX" baseline="0" dirty="0" smtClean="0"/>
                        <a:t> requisitos para ratificación: productividad académica.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-Definir criterios de cambios en  productividad por edad/enfermedad</a:t>
                      </a:r>
                      <a:r>
                        <a:rPr lang="es-MX" dirty="0" smtClean="0"/>
                        <a:t>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8445777"/>
              </p:ext>
            </p:extLst>
          </p:nvPr>
        </p:nvGraphicFramePr>
        <p:xfrm>
          <a:off x="179512" y="188641"/>
          <a:ext cx="8136904" cy="642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314809"/>
                <a:gridCol w="2455100"/>
                <a:gridCol w="1332769"/>
              </a:tblGrid>
              <a:tr h="465065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3402643">
                <a:tc>
                  <a:txBody>
                    <a:bodyPr/>
                    <a:lstStyle/>
                    <a:p>
                      <a:r>
                        <a:rPr lang="es-MX" dirty="0" smtClean="0"/>
                        <a:t>Concursos y selección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-Describir</a:t>
                      </a:r>
                      <a:r>
                        <a:rPr lang="es-MX" baseline="0" dirty="0" smtClean="0"/>
                        <a:t> procesos actuales y/o revisar inclusión de requisitos como </a:t>
                      </a:r>
                      <a:r>
                        <a:rPr lang="es-MX" dirty="0" smtClean="0"/>
                        <a:t>número mínimo de investigadores titulares que deben aprobar al ingreso y consideraciones con personal de trayectoria o de cátedras.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468996">
                <a:tc>
                  <a:txBody>
                    <a:bodyPr/>
                    <a:lstStyle/>
                    <a:p>
                      <a:r>
                        <a:rPr lang="es-MX" dirty="0" smtClean="0"/>
                        <a:t>Personal de Cátedras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-S</a:t>
                      </a:r>
                      <a:r>
                        <a:rPr lang="es-MX" baseline="0" dirty="0" smtClean="0"/>
                        <a:t>u adscripción GA y/o programa de investigación.</a:t>
                      </a:r>
                    </a:p>
                    <a:p>
                      <a:r>
                        <a:rPr lang="es-MX" baseline="0" dirty="0" smtClean="0"/>
                        <a:t>-</a:t>
                      </a:r>
                      <a:r>
                        <a:rPr lang="es-MX" baseline="0" dirty="0" err="1" smtClean="0"/>
                        <a:t>Proc</a:t>
                      </a:r>
                      <a:r>
                        <a:rPr lang="es-MX" baseline="0" dirty="0" smtClean="0"/>
                        <a:t>. Selección, evaluación.</a:t>
                      </a:r>
                    </a:p>
                    <a:p>
                      <a:r>
                        <a:rPr lang="es-MX" baseline="0" dirty="0" smtClean="0"/>
                        <a:t>-Obligaciones/ derechos</a:t>
                      </a:r>
                    </a:p>
                    <a:p>
                      <a:r>
                        <a:rPr lang="es-MX" baseline="0" dirty="0" smtClean="0"/>
                        <a:t>-¿cambio a investigador?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5508847"/>
              </p:ext>
            </p:extLst>
          </p:nvPr>
        </p:nvGraphicFramePr>
        <p:xfrm>
          <a:off x="179512" y="224137"/>
          <a:ext cx="8064896" cy="653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074"/>
                <a:gridCol w="2224799"/>
                <a:gridCol w="2085749"/>
                <a:gridCol w="2155274"/>
              </a:tblGrid>
              <a:tr h="47025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3566520">
                <a:tc>
                  <a:txBody>
                    <a:bodyPr/>
                    <a:lstStyle/>
                    <a:p>
                      <a:r>
                        <a:rPr lang="es-MX" dirty="0" smtClean="0"/>
                        <a:t>Evaluación Personal Técnico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-Incluir vinculación en actividades</a:t>
                      </a:r>
                      <a:r>
                        <a:rPr lang="es-MX" baseline="0" dirty="0" smtClean="0"/>
                        <a:t> de promoción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-Equivalencias de promoción: </a:t>
                      </a:r>
                      <a:r>
                        <a:rPr lang="es-MX" baseline="0" dirty="0" err="1" smtClean="0"/>
                        <a:t>formación</a:t>
                      </a:r>
                      <a:r>
                        <a:rPr lang="es-MX" baseline="0" dirty="0" err="1" smtClean="0">
                          <a:sym typeface="Symbol"/>
                        </a:rPr>
                        <a:t></a:t>
                      </a:r>
                      <a:r>
                        <a:rPr lang="es-MX" baseline="0" dirty="0" err="1" smtClean="0"/>
                        <a:t>certificaciones</a:t>
                      </a:r>
                      <a:r>
                        <a:rPr lang="es-MX" baseline="0" dirty="0" smtClean="0"/>
                        <a:t>,  </a:t>
                      </a:r>
                      <a:r>
                        <a:rPr lang="es-MX" baseline="0" dirty="0" err="1" smtClean="0"/>
                        <a:t>capacitación</a:t>
                      </a:r>
                      <a:r>
                        <a:rPr lang="es-MX" baseline="0" dirty="0" err="1" smtClean="0">
                          <a:sym typeface="Symbol"/>
                        </a:rPr>
                        <a:t>cap</a:t>
                      </a:r>
                      <a:r>
                        <a:rPr lang="es-MX" baseline="0" dirty="0" smtClean="0">
                          <a:sym typeface="Symbol"/>
                        </a:rPr>
                        <a:t>. </a:t>
                      </a:r>
                      <a:r>
                        <a:rPr lang="es-MX" baseline="0" dirty="0" err="1" smtClean="0">
                          <a:sym typeface="Symbol"/>
                        </a:rPr>
                        <a:t>autoridigida</a:t>
                      </a:r>
                      <a:r>
                        <a:rPr lang="es-MX" baseline="0" dirty="0" smtClean="0">
                          <a:sym typeface="Symbol"/>
                        </a:rPr>
                        <a:t>,  nuevas responsabilidades.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-Promoción de Técnico</a:t>
                      </a:r>
                      <a:r>
                        <a:rPr lang="es-MX" baseline="0" dirty="0" smtClean="0"/>
                        <a:t> a Investigador.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-Requisitos de ratificación: por contribución</a:t>
                      </a:r>
                      <a:r>
                        <a:rPr lang="es-MX" baseline="0" dirty="0" smtClean="0"/>
                        <a:t> a objetivos del área, definición de responsabilidades por puesto, criterios de cambios en  productividad por edad/enfermedad</a:t>
                      </a:r>
                      <a:r>
                        <a:rPr lang="es-MX" dirty="0" smtClean="0"/>
                        <a:t>.</a:t>
                      </a:r>
                      <a:endParaRPr lang="es-MX" dirty="0"/>
                    </a:p>
                  </a:txBody>
                  <a:tcPr/>
                </a:tc>
              </a:tr>
              <a:tr h="2408445">
                <a:tc>
                  <a:txBody>
                    <a:bodyPr/>
                    <a:lstStyle/>
                    <a:p>
                      <a:r>
                        <a:rPr lang="es-MX" dirty="0" smtClean="0"/>
                        <a:t>Investigadores Invitados/Visitantes y otros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-Definición</a:t>
                      </a:r>
                      <a:r>
                        <a:rPr lang="es-MX" baseline="0" dirty="0" smtClean="0"/>
                        <a:t> adecuada para contrataciones con cargo al 1000.</a:t>
                      </a:r>
                    </a:p>
                    <a:p>
                      <a:r>
                        <a:rPr lang="es-MX" baseline="0" dirty="0" smtClean="0"/>
                        <a:t>-Especificar mayormente obligaciones y derechos.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-Procedimiento para designar invitados.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-¿Crear figura</a:t>
                      </a:r>
                      <a:r>
                        <a:rPr lang="es-MX" baseline="0" dirty="0" smtClean="0"/>
                        <a:t> de afiliados?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-Incluir por “default” ciertos casos, </a:t>
                      </a:r>
                      <a:r>
                        <a:rPr lang="es-MX" baseline="0" dirty="0" err="1" smtClean="0"/>
                        <a:t>posdoctorantes</a:t>
                      </a:r>
                      <a:r>
                        <a:rPr lang="es-MX" baseline="0" dirty="0" smtClean="0"/>
                        <a:t>, 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1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de la presentación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 smtClean="0"/>
              <a:t>Justificar la necesidad de una revisión.</a:t>
            </a:r>
          </a:p>
          <a:p>
            <a:r>
              <a:rPr lang="es-MX" sz="2400" dirty="0" smtClean="0"/>
              <a:t>Exponer los elementos de cambio identificados.</a:t>
            </a:r>
          </a:p>
          <a:p>
            <a:r>
              <a:rPr lang="es-MX" sz="2400" dirty="0" smtClean="0"/>
              <a:t> Proponer para su aprobación: (a) los lineamientos de las comisiones que harían la revisión; (b) el programa de trabajo; y (c) mecanismos de diálogo con otras instancias, la comunidad y el CTC.</a:t>
            </a:r>
          </a:p>
          <a:p>
            <a:r>
              <a:rPr lang="es-MX" sz="2400" dirty="0" smtClean="0"/>
              <a:t>Premisas del proceso: </a:t>
            </a:r>
          </a:p>
          <a:p>
            <a:pPr lvl="1"/>
            <a:r>
              <a:rPr lang="es-MX" dirty="0" smtClean="0"/>
              <a:t>Integral: al considerar todos los aspectos del EPA, los comentarios recibidos por varias instancias en el pasado, y la participación de diferentes actores.</a:t>
            </a:r>
          </a:p>
          <a:p>
            <a:pPr lvl="1"/>
            <a:r>
              <a:rPr lang="es-MX" dirty="0" smtClean="0"/>
              <a:t>Planeado: al tener una ruta de trabajo definida.</a:t>
            </a:r>
          </a:p>
          <a:p>
            <a:pPr lvl="1"/>
            <a:r>
              <a:rPr lang="es-MX" dirty="0" smtClean="0"/>
              <a:t>Participativo: al proponer dos mecanismos ,de representatividad y de participación de la comunidad de manera informada y mixta (presencial y en línea). 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7205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393668"/>
              </p:ext>
            </p:extLst>
          </p:nvPr>
        </p:nvGraphicFramePr>
        <p:xfrm>
          <a:off x="467544" y="188640"/>
          <a:ext cx="7632848" cy="64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2171414"/>
                <a:gridCol w="1974012"/>
                <a:gridCol w="1579210"/>
              </a:tblGrid>
              <a:tr h="47690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Revisar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Actualizar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Reformar</a:t>
                      </a:r>
                      <a:endParaRPr lang="es-MX" dirty="0"/>
                    </a:p>
                  </a:txBody>
                  <a:tcPr/>
                </a:tc>
              </a:tr>
              <a:tr h="3489296">
                <a:tc>
                  <a:txBody>
                    <a:bodyPr/>
                    <a:lstStyle/>
                    <a:p>
                      <a:r>
                        <a:rPr lang="es-MX" dirty="0" smtClean="0"/>
                        <a:t>Investigadores Invitados/Visitantes y otros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-Definición</a:t>
                      </a:r>
                      <a:r>
                        <a:rPr lang="es-MX" baseline="0" dirty="0" smtClean="0"/>
                        <a:t> adecuada para contrataciones con cargo al 1000.</a:t>
                      </a:r>
                    </a:p>
                    <a:p>
                      <a:r>
                        <a:rPr lang="es-MX" baseline="0" dirty="0" smtClean="0"/>
                        <a:t>-Especificar mayormente obligaciones y derechos.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-Procedimiento para designar invitados.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-¿Crear figura</a:t>
                      </a:r>
                      <a:r>
                        <a:rPr lang="es-MX" baseline="0" dirty="0" smtClean="0"/>
                        <a:t> de afiliados?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-Incluir por “default” ciertos casos, </a:t>
                      </a:r>
                      <a:r>
                        <a:rPr lang="es-MX" baseline="0" dirty="0" err="1" smtClean="0"/>
                        <a:t>posdoctorantes</a:t>
                      </a:r>
                      <a:r>
                        <a:rPr lang="es-MX" baseline="0" dirty="0" smtClean="0"/>
                        <a:t>, 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442507">
                <a:tc>
                  <a:txBody>
                    <a:bodyPr/>
                    <a:lstStyle/>
                    <a:p>
                      <a:r>
                        <a:rPr lang="es-MX" dirty="0" smtClean="0"/>
                        <a:t>Sanciones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-Términos ¿destitución-rescisión?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-Sanciones por baja producción,</a:t>
                      </a:r>
                      <a:r>
                        <a:rPr lang="es-MX" baseline="0" dirty="0" smtClean="0"/>
                        <a:t> ver otros </a:t>
                      </a:r>
                      <a:r>
                        <a:rPr lang="es-MX" baseline="0" dirty="0" err="1" smtClean="0"/>
                        <a:t>EPAs</a:t>
                      </a:r>
                      <a:endParaRPr lang="es-MX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aseline="0" dirty="0" smtClean="0"/>
                        <a:t>-Procedimiento, centrado en DG o ¿involucra a CTC?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8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cambiar el EPA?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97461"/>
              </p:ext>
            </p:extLst>
          </p:nvPr>
        </p:nvGraphicFramePr>
        <p:xfrm>
          <a:off x="-108520" y="1412776"/>
          <a:ext cx="92525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hay en el EPA?</a:t>
            </a:r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545444337"/>
              </p:ext>
            </p:extLst>
          </p:nvPr>
        </p:nvGraphicFramePr>
        <p:xfrm>
          <a:off x="1524000" y="2708920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6021288"/>
            <a:ext cx="28083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dirty="0"/>
              <a:t>Sanciones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771111" y="6023613"/>
            <a:ext cx="2808312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dirty="0" smtClean="0"/>
              <a:t>Derechos y obligaciones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669610" cy="133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44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Elementos a considerar por la comisión revisora.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157433"/>
              </p:ext>
            </p:extLst>
          </p:nvPr>
        </p:nvGraphicFramePr>
        <p:xfrm>
          <a:off x="683568" y="1412776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1090844" y="3189058"/>
            <a:ext cx="4573662" cy="1464076"/>
            <a:chOff x="-2003527" y="3280360"/>
            <a:chExt cx="4573662" cy="1201840"/>
          </a:xfrm>
        </p:grpSpPr>
        <p:sp>
          <p:nvSpPr>
            <p:cNvPr id="6" name="5 Rectángulo"/>
            <p:cNvSpPr/>
            <p:nvPr/>
          </p:nvSpPr>
          <p:spPr>
            <a:xfrm>
              <a:off x="385123" y="3280360"/>
              <a:ext cx="2185012" cy="47988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-2003527" y="4002319"/>
              <a:ext cx="2185012" cy="479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600" kern="1200" dirty="0" smtClean="0"/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600" dirty="0"/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600" kern="1200" dirty="0" smtClean="0"/>
                <a:t>Otros </a:t>
              </a:r>
              <a:r>
                <a:rPr lang="es-MX" sz="1600" kern="1200" dirty="0" err="1" smtClean="0"/>
                <a:t>EPAs</a:t>
              </a:r>
              <a:r>
                <a:rPr lang="es-MX" sz="1600" kern="1200" dirty="0" smtClean="0"/>
                <a:t> (CIDE y CIBNOR a la fecha)</a:t>
              </a:r>
              <a:endParaRPr lang="es-MX" sz="1600" kern="1200" dirty="0"/>
            </a:p>
          </p:txBody>
        </p:sp>
      </p:grpSp>
      <p:pic>
        <p:nvPicPr>
          <p:cNvPr id="2051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4996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9256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cnhernan\AppData\Local\Microsoft\Windows\Temporary Internet Files\Content.IE5\ITLEJJVA\correcto-tick-verde[1].jpg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386413" cy="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Grandes temas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Generales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dirty="0" smtClean="0"/>
              <a:t>Permanencia </a:t>
            </a:r>
            <a:r>
              <a:rPr lang="es-MX" dirty="0"/>
              <a:t>y </a:t>
            </a:r>
            <a:r>
              <a:rPr lang="es-MX" dirty="0" err="1"/>
              <a:t>definitividad</a:t>
            </a:r>
            <a:r>
              <a:rPr lang="es-MX" dirty="0"/>
              <a:t>, ¿beneficio laboral o distinción académica?</a:t>
            </a:r>
          </a:p>
          <a:p>
            <a:pPr lvl="0"/>
            <a:r>
              <a:rPr lang="es-MX" dirty="0" smtClean="0"/>
              <a:t>¿</a:t>
            </a:r>
            <a:r>
              <a:rPr lang="es-MX" dirty="0"/>
              <a:t>Qué requisitos y criterios de ratificación fijar para  investigadores y técnicos?</a:t>
            </a:r>
          </a:p>
          <a:p>
            <a:pPr lvl="0"/>
            <a:r>
              <a:rPr lang="es-MX" dirty="0" smtClean="0"/>
              <a:t>Actualizar </a:t>
            </a:r>
            <a:r>
              <a:rPr lang="es-MX" dirty="0"/>
              <a:t>y clarificar obligaciones y derechos, licencias, considerando ciclo de vida y lineamientos más claros de productividad</a:t>
            </a:r>
            <a:r>
              <a:rPr lang="es-MX" dirty="0" smtClean="0"/>
              <a:t>.</a:t>
            </a:r>
          </a:p>
          <a:p>
            <a:r>
              <a:rPr lang="es-MX" dirty="0" smtClean="0"/>
              <a:t>Reglamentar </a:t>
            </a:r>
            <a:r>
              <a:rPr lang="es-MX" dirty="0"/>
              <a:t>la evaluación del personal de nuevo ingreso, formalizar los criterios de concursos de ingreso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Investigadores</a:t>
            </a: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419600" y="2174874"/>
            <a:ext cx="3657600" cy="449448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dirty="0" smtClean="0"/>
              <a:t>¿</a:t>
            </a:r>
            <a:r>
              <a:rPr lang="es-MX" dirty="0"/>
              <a:t>Debemos aprovechar el perfil de investigador-tecnólogo? ¿Cómo clarificarlo?</a:t>
            </a:r>
          </a:p>
          <a:p>
            <a:pPr lvl="0"/>
            <a:r>
              <a:rPr lang="es-MX" dirty="0" smtClean="0"/>
              <a:t>¿</a:t>
            </a:r>
            <a:r>
              <a:rPr lang="es-MX" dirty="0"/>
              <a:t>Qué adecuaciones, como incorporación de otros índices, requiere nuestro requisitos de publicaciones para promoción (50% Indizadas),?</a:t>
            </a:r>
          </a:p>
          <a:p>
            <a:pPr lvl="0"/>
            <a:r>
              <a:rPr lang="es-MX" dirty="0" smtClean="0"/>
              <a:t>¿</a:t>
            </a:r>
            <a:r>
              <a:rPr lang="es-MX" dirty="0"/>
              <a:t>Que equivalencias facilitarían la el ingreso y la promoción sin perjudicar la excelencia académica?</a:t>
            </a:r>
          </a:p>
          <a:p>
            <a:pPr lvl="0"/>
            <a:r>
              <a:rPr lang="es-MX" dirty="0" smtClean="0"/>
              <a:t>¿</a:t>
            </a:r>
            <a:r>
              <a:rPr lang="es-MX" dirty="0"/>
              <a:t>Cómo balancear el uso de criterios cualitativos de excelencia académica de la comisión con la existencia de criterios claros para el </a:t>
            </a:r>
            <a:r>
              <a:rPr lang="es-MX" dirty="0" smtClean="0"/>
              <a:t>personal (i.e. recomendaciones de la DORA)?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83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Grandes temas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Personal Técnico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-Bajo que condiciones conviene un esquema de promoción de técnico titular a investigador.</a:t>
            </a:r>
          </a:p>
          <a:p>
            <a:pPr lvl="0"/>
            <a:r>
              <a:rPr lang="es-MX" dirty="0" smtClean="0"/>
              <a:t>Cambiar </a:t>
            </a:r>
            <a:r>
              <a:rPr lang="es-MX" dirty="0"/>
              <a:t>el esquema de evaluación del personal técnico para que promueva su desarrollo y contribución a los objetivos, y estimule al personal de nivel titular “C” (43.2% es TTC, 23.9% es TTB y  </a:t>
            </a:r>
            <a:r>
              <a:rPr lang="es-MX" dirty="0" err="1"/>
              <a:t>y</a:t>
            </a:r>
            <a:r>
              <a:rPr lang="es-MX" dirty="0"/>
              <a:t> 17.6% TTA). </a:t>
            </a:r>
          </a:p>
          <a:p>
            <a:r>
              <a:rPr lang="es-MX" dirty="0" smtClean="0"/>
              <a:t>Incluir otros esquemas para demostrar la formación (certificaciones) y capacitación (aprendizaje auto-dirigido, aumento de responsabilidades). </a:t>
            </a: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 smtClean="0"/>
              <a:t>Otros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s-MX" dirty="0" smtClean="0"/>
              <a:t>Incorporar </a:t>
            </a:r>
            <a:r>
              <a:rPr lang="es-MX" dirty="0"/>
              <a:t>al personal de cátedras, crear figuras de para investigadores no afiliados, potenciar el inv. Invitado</a:t>
            </a:r>
            <a:r>
              <a:rPr lang="es-MX" dirty="0" smtClean="0"/>
              <a:t>.</a:t>
            </a:r>
          </a:p>
          <a:p>
            <a:pPr lvl="0"/>
            <a:r>
              <a:rPr lang="es-MX" dirty="0" smtClean="0"/>
              <a:t>Revisar el capítulo de sanciones. 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1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Lineamientos de comisiones revisoras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Participación de al menos un académico por unidad.</a:t>
            </a:r>
          </a:p>
          <a:p>
            <a:r>
              <a:rPr lang="es-MX" dirty="0"/>
              <a:t>Composición estimada:  8 integrantes.</a:t>
            </a:r>
          </a:p>
          <a:p>
            <a:r>
              <a:rPr lang="es-MX" dirty="0"/>
              <a:t>Geográfica: 2-SCLC, 2-CHE, 1-2 TAP, 1-2 CAM, 1-VHM.</a:t>
            </a:r>
          </a:p>
          <a:p>
            <a:r>
              <a:rPr lang="es-MX" dirty="0"/>
              <a:t>Académica: 2-ASA, 1-2-CB, 1-2 SEA, 1-2 CS, 1-S, 1-SC</a:t>
            </a:r>
          </a:p>
          <a:p>
            <a:r>
              <a:rPr lang="es-MX" dirty="0"/>
              <a:t>CDI: definiciones, investigadores, cátedras-invitados, sanciones, </a:t>
            </a:r>
            <a:r>
              <a:rPr lang="es-MX" dirty="0" err="1"/>
              <a:t>definitividad</a:t>
            </a:r>
            <a:r>
              <a:rPr lang="es-MX" dirty="0"/>
              <a:t>.</a:t>
            </a:r>
          </a:p>
          <a:p>
            <a:r>
              <a:rPr lang="es-MX" dirty="0"/>
              <a:t>CET: técnicos, </a:t>
            </a:r>
            <a:r>
              <a:rPr lang="es-MX" dirty="0" err="1"/>
              <a:t>definitividad</a:t>
            </a:r>
            <a:r>
              <a:rPr lang="es-MX" dirty="0"/>
              <a:t>.</a:t>
            </a:r>
          </a:p>
          <a:p>
            <a:r>
              <a:rPr lang="es-MX" dirty="0"/>
              <a:t>Participación de otras áreas para temas puntuales: Dirección de Vinculación, Dirección de Posgrado, Dirección de Administración.</a:t>
            </a:r>
          </a:p>
          <a:p>
            <a:r>
              <a:rPr lang="es-MX" dirty="0"/>
              <a:t>Coordinación con Asesor Jurídico.</a:t>
            </a:r>
          </a:p>
        </p:txBody>
      </p:sp>
    </p:spTree>
    <p:extLst>
      <p:ext uri="{BB962C8B-B14F-4D97-AF65-F5344CB8AC3E}">
        <p14:creationId xmlns:p14="http://schemas.microsoft.com/office/powerpoint/2010/main" val="2812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 de Trabajo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629350"/>
              </p:ext>
            </p:extLst>
          </p:nvPr>
        </p:nvGraphicFramePr>
        <p:xfrm>
          <a:off x="457200" y="1412776"/>
          <a:ext cx="7787208" cy="49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Flecha a la derecha con bandas"/>
          <p:cNvSpPr/>
          <p:nvPr/>
        </p:nvSpPr>
        <p:spPr>
          <a:xfrm>
            <a:off x="395536" y="6453336"/>
            <a:ext cx="8064896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Participación continua</a:t>
            </a:r>
            <a:endParaRPr lang="es-MX" dirty="0"/>
          </a:p>
        </p:txBody>
      </p:sp>
      <p:cxnSp>
        <p:nvCxnSpPr>
          <p:cNvPr id="6" name="5 Conector angular"/>
          <p:cNvCxnSpPr>
            <a:stCxn id="4" idx="1"/>
            <a:endCxn id="3" idx="1"/>
          </p:cNvCxnSpPr>
          <p:nvPr/>
        </p:nvCxnSpPr>
        <p:spPr>
          <a:xfrm rot="10800000" flipV="1">
            <a:off x="395536" y="3906788"/>
            <a:ext cx="61664" cy="2762572"/>
          </a:xfrm>
          <a:prstGeom prst="bentConnector3">
            <a:avLst>
              <a:gd name="adj1" fmla="val 470719"/>
            </a:avLst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angular"/>
          <p:cNvCxnSpPr/>
          <p:nvPr/>
        </p:nvCxnSpPr>
        <p:spPr>
          <a:xfrm rot="16200000" flipH="1">
            <a:off x="5076056" y="5877272"/>
            <a:ext cx="1008112" cy="288032"/>
          </a:xfrm>
          <a:prstGeom prst="bentConnector3">
            <a:avLst>
              <a:gd name="adj1" fmla="val -4423"/>
            </a:avLst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0" name="19 Grupo"/>
          <p:cNvGrpSpPr/>
          <p:nvPr/>
        </p:nvGrpSpPr>
        <p:grpSpPr>
          <a:xfrm>
            <a:off x="6156176" y="190381"/>
            <a:ext cx="2363471" cy="1477328"/>
            <a:chOff x="6156176" y="190381"/>
            <a:chExt cx="2363471" cy="1477328"/>
          </a:xfrm>
        </p:grpSpPr>
        <p:sp>
          <p:nvSpPr>
            <p:cNvPr id="16" name="15 Rectángulo"/>
            <p:cNvSpPr/>
            <p:nvPr/>
          </p:nvSpPr>
          <p:spPr>
            <a:xfrm>
              <a:off x="6156176" y="260648"/>
              <a:ext cx="216024" cy="288032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6156176" y="620688"/>
              <a:ext cx="216024" cy="288032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6156176" y="980728"/>
              <a:ext cx="216024" cy="28803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372200" y="190381"/>
              <a:ext cx="214744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Comisiones </a:t>
              </a:r>
              <a:r>
                <a:rPr lang="es-MX" dirty="0" smtClean="0"/>
                <a:t>revisoras</a:t>
              </a:r>
            </a:p>
            <a:p>
              <a:pPr>
                <a:lnSpc>
                  <a:spcPct val="150000"/>
                </a:lnSpc>
              </a:pPr>
              <a:r>
                <a:rPr lang="es-MX" dirty="0" smtClean="0"/>
                <a:t>CTC</a:t>
              </a:r>
            </a:p>
            <a:p>
              <a:pPr>
                <a:lnSpc>
                  <a:spcPct val="150000"/>
                </a:lnSpc>
              </a:pPr>
              <a:r>
                <a:rPr lang="es-MX" dirty="0" smtClean="0"/>
                <a:t>Comunidad </a:t>
              </a:r>
              <a:r>
                <a:rPr lang="es-MX" dirty="0" err="1" smtClean="0"/>
                <a:t>Acad</a:t>
              </a:r>
              <a:r>
                <a:rPr lang="es-MX" dirty="0"/>
                <a:t>.</a:t>
              </a:r>
            </a:p>
            <a:p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37994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639</TotalTime>
  <Words>1513</Words>
  <Application>Microsoft Office PowerPoint</Application>
  <PresentationFormat>Presentación en pantalla (4:3)</PresentationFormat>
  <Paragraphs>201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Symbol</vt:lpstr>
      <vt:lpstr>Adyacencia</vt:lpstr>
      <vt:lpstr>Revisión del EPA 2015</vt:lpstr>
      <vt:lpstr>Objetivos de la presentación</vt:lpstr>
      <vt:lpstr>¿Por qué cambiar el EPA?</vt:lpstr>
      <vt:lpstr>¿Qué hay en el EPA?</vt:lpstr>
      <vt:lpstr>Elementos a considerar por la comisión revisora.</vt:lpstr>
      <vt:lpstr>Grandes temas</vt:lpstr>
      <vt:lpstr>Grandes temas</vt:lpstr>
      <vt:lpstr>Lineamientos de comisiones revisoras</vt:lpstr>
      <vt:lpstr>Programa de Trabajo</vt:lpstr>
      <vt:lpstr>Programa de Trabajo (cont.)</vt:lpstr>
      <vt:lpstr>Anexos</vt:lpstr>
      <vt:lpstr>Ejemplos de Insumos</vt:lpstr>
      <vt:lpstr>Presentación de PowerPoint</vt:lpstr>
      <vt:lpstr>anexo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cnhernan</dc:creator>
  <cp:lastModifiedBy>Claudia</cp:lastModifiedBy>
  <cp:revision>45</cp:revision>
  <dcterms:created xsi:type="dcterms:W3CDTF">2015-06-18T19:38:28Z</dcterms:created>
  <dcterms:modified xsi:type="dcterms:W3CDTF">2015-07-01T19:21:28Z</dcterms:modified>
</cp:coreProperties>
</file>