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1" r:id="rId2"/>
    <p:sldId id="313" r:id="rId3"/>
    <p:sldId id="314" r:id="rId4"/>
    <p:sldId id="334" r:id="rId5"/>
    <p:sldId id="335" r:id="rId6"/>
    <p:sldId id="320" r:id="rId7"/>
    <p:sldId id="325" r:id="rId8"/>
    <p:sldId id="326" r:id="rId9"/>
    <p:sldId id="327" r:id="rId10"/>
  </p:sldIdLst>
  <p:sldSz cx="9144000" cy="6858000" type="screen4x3"/>
  <p:notesSz cx="7010400" cy="92360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530D"/>
    <a:srgbClr val="906E00"/>
    <a:srgbClr val="61342D"/>
    <a:srgbClr val="990033"/>
    <a:srgbClr val="FFDE75"/>
    <a:srgbClr val="FFFF66"/>
    <a:srgbClr val="FFFF99"/>
    <a:srgbClr val="CC00CC"/>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4" autoAdjust="0"/>
    <p:restoredTop sz="60200" autoAdjust="0"/>
  </p:normalViewPr>
  <p:slideViewPr>
    <p:cSldViewPr>
      <p:cViewPr>
        <p:scale>
          <a:sx n="80" d="100"/>
          <a:sy n="80" d="100"/>
        </p:scale>
        <p:origin x="-1248"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s-MX"/>
          </a:p>
        </p:txBody>
      </p:sp>
      <p:sp>
        <p:nvSpPr>
          <p:cNvPr id="3" name="2 Marcador de fecha"/>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F713D55-9756-449F-B8F0-117F5FD8B5B5}" type="datetimeFigureOut">
              <a:rPr lang="es-MX" smtClean="0"/>
              <a:pPr/>
              <a:t>16/02/2015</a:t>
            </a:fld>
            <a:endParaRPr lang="es-MX"/>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s-MX"/>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8B524371-1449-472D-AF6D-E1B833CF3410}" type="slidenum">
              <a:rPr lang="es-MX" smtClean="0"/>
              <a:pPr/>
              <a:t>‹Nº›</a:t>
            </a:fld>
            <a:endParaRPr lang="es-MX"/>
          </a:p>
        </p:txBody>
      </p:sp>
    </p:spTree>
    <p:extLst>
      <p:ext uri="{BB962C8B-B14F-4D97-AF65-F5344CB8AC3E}">
        <p14:creationId xmlns:p14="http://schemas.microsoft.com/office/powerpoint/2010/main" val="4215174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73125">
              <a:defRPr sz="1200">
                <a:solidFill>
                  <a:schemeClr val="tx1"/>
                </a:solidFill>
                <a:latin typeface="Arial" charset="0"/>
                <a:ea typeface="ＭＳ Ｐゴシック" charset="0"/>
              </a:defRPr>
            </a:lvl1pPr>
            <a:lvl2pPr marL="742950" indent="-285750" defTabSz="873125">
              <a:defRPr sz="1200">
                <a:solidFill>
                  <a:schemeClr val="tx1"/>
                </a:solidFill>
                <a:latin typeface="Arial" charset="0"/>
                <a:ea typeface="ＭＳ Ｐゴシック" charset="0"/>
              </a:defRPr>
            </a:lvl2pPr>
            <a:lvl3pPr marL="1143000" indent="-228600" defTabSz="873125">
              <a:defRPr sz="1200">
                <a:solidFill>
                  <a:schemeClr val="tx1"/>
                </a:solidFill>
                <a:latin typeface="Arial" charset="0"/>
                <a:ea typeface="ＭＳ Ｐゴシック" charset="0"/>
              </a:defRPr>
            </a:lvl3pPr>
            <a:lvl4pPr marL="1600200" indent="-228600" defTabSz="873125">
              <a:defRPr sz="1200">
                <a:solidFill>
                  <a:schemeClr val="tx1"/>
                </a:solidFill>
                <a:latin typeface="Arial" charset="0"/>
                <a:ea typeface="ＭＳ Ｐゴシック" charset="0"/>
              </a:defRPr>
            </a:lvl4pPr>
            <a:lvl5pPr marL="2057400" indent="-228600" defTabSz="873125">
              <a:defRPr sz="1200">
                <a:solidFill>
                  <a:schemeClr val="tx1"/>
                </a:solidFill>
                <a:latin typeface="Arial" charset="0"/>
                <a:ea typeface="ＭＳ Ｐゴシック" charset="0"/>
              </a:defRPr>
            </a:lvl5pPr>
            <a:lvl6pPr marL="2514600" indent="-228600" defTabSz="873125" eaLnBrk="0" fontAlgn="base" hangingPunct="0">
              <a:spcBef>
                <a:spcPct val="30000"/>
              </a:spcBef>
              <a:spcAft>
                <a:spcPct val="0"/>
              </a:spcAft>
              <a:defRPr sz="1200">
                <a:solidFill>
                  <a:schemeClr val="tx1"/>
                </a:solidFill>
                <a:latin typeface="Arial" charset="0"/>
                <a:ea typeface="ＭＳ Ｐゴシック" charset="0"/>
              </a:defRPr>
            </a:lvl6pPr>
            <a:lvl7pPr marL="2971800" indent="-228600" defTabSz="873125" eaLnBrk="0" fontAlgn="base" hangingPunct="0">
              <a:spcBef>
                <a:spcPct val="30000"/>
              </a:spcBef>
              <a:spcAft>
                <a:spcPct val="0"/>
              </a:spcAft>
              <a:defRPr sz="1200">
                <a:solidFill>
                  <a:schemeClr val="tx1"/>
                </a:solidFill>
                <a:latin typeface="Arial" charset="0"/>
                <a:ea typeface="ＭＳ Ｐゴシック" charset="0"/>
              </a:defRPr>
            </a:lvl7pPr>
            <a:lvl8pPr marL="3429000" indent="-228600" defTabSz="873125" eaLnBrk="0" fontAlgn="base" hangingPunct="0">
              <a:spcBef>
                <a:spcPct val="30000"/>
              </a:spcBef>
              <a:spcAft>
                <a:spcPct val="0"/>
              </a:spcAft>
              <a:defRPr sz="1200">
                <a:solidFill>
                  <a:schemeClr val="tx1"/>
                </a:solidFill>
                <a:latin typeface="Arial" charset="0"/>
                <a:ea typeface="ＭＳ Ｐゴシック" charset="0"/>
              </a:defRPr>
            </a:lvl8pPr>
            <a:lvl9pPr marL="3886200" indent="-228600" defTabSz="873125" eaLnBrk="0" fontAlgn="base" hangingPunct="0">
              <a:spcBef>
                <a:spcPct val="30000"/>
              </a:spcBef>
              <a:spcAft>
                <a:spcPct val="0"/>
              </a:spcAft>
              <a:defRPr sz="1200">
                <a:solidFill>
                  <a:schemeClr val="tx1"/>
                </a:solidFill>
                <a:latin typeface="Arial" charset="0"/>
                <a:ea typeface="ＭＳ Ｐゴシック" charset="0"/>
              </a:defRPr>
            </a:lvl9pPr>
          </a:lstStyle>
          <a:p>
            <a:fld id="{FE55E709-89E3-F14A-B07E-11F4576AFD61}" type="slidenum">
              <a:rPr lang="es-ES" sz="1100"/>
              <a:pPr/>
              <a:t>1</a:t>
            </a:fld>
            <a:endParaRPr lang="es-ES" sz="11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73125">
              <a:defRPr sz="1200">
                <a:solidFill>
                  <a:schemeClr val="tx1"/>
                </a:solidFill>
                <a:latin typeface="Arial" charset="0"/>
                <a:ea typeface="ＭＳ Ｐゴシック" charset="0"/>
              </a:defRPr>
            </a:lvl1pPr>
            <a:lvl2pPr marL="742950" indent="-285750" defTabSz="873125">
              <a:defRPr sz="1200">
                <a:solidFill>
                  <a:schemeClr val="tx1"/>
                </a:solidFill>
                <a:latin typeface="Arial" charset="0"/>
                <a:ea typeface="ＭＳ Ｐゴシック" charset="0"/>
              </a:defRPr>
            </a:lvl2pPr>
            <a:lvl3pPr marL="1143000" indent="-228600" defTabSz="873125">
              <a:defRPr sz="1200">
                <a:solidFill>
                  <a:schemeClr val="tx1"/>
                </a:solidFill>
                <a:latin typeface="Arial" charset="0"/>
                <a:ea typeface="ＭＳ Ｐゴシック" charset="0"/>
              </a:defRPr>
            </a:lvl3pPr>
            <a:lvl4pPr marL="1600200" indent="-228600" defTabSz="873125">
              <a:defRPr sz="1200">
                <a:solidFill>
                  <a:schemeClr val="tx1"/>
                </a:solidFill>
                <a:latin typeface="Arial" charset="0"/>
                <a:ea typeface="ＭＳ Ｐゴシック" charset="0"/>
              </a:defRPr>
            </a:lvl4pPr>
            <a:lvl5pPr marL="2057400" indent="-228600" defTabSz="873125">
              <a:defRPr sz="1200">
                <a:solidFill>
                  <a:schemeClr val="tx1"/>
                </a:solidFill>
                <a:latin typeface="Arial" charset="0"/>
                <a:ea typeface="ＭＳ Ｐゴシック" charset="0"/>
              </a:defRPr>
            </a:lvl5pPr>
            <a:lvl6pPr marL="2514600" indent="-228600" defTabSz="873125" eaLnBrk="0" fontAlgn="base" hangingPunct="0">
              <a:spcBef>
                <a:spcPct val="30000"/>
              </a:spcBef>
              <a:spcAft>
                <a:spcPct val="0"/>
              </a:spcAft>
              <a:defRPr sz="1200">
                <a:solidFill>
                  <a:schemeClr val="tx1"/>
                </a:solidFill>
                <a:latin typeface="Arial" charset="0"/>
                <a:ea typeface="ＭＳ Ｐゴシック" charset="0"/>
              </a:defRPr>
            </a:lvl6pPr>
            <a:lvl7pPr marL="2971800" indent="-228600" defTabSz="873125" eaLnBrk="0" fontAlgn="base" hangingPunct="0">
              <a:spcBef>
                <a:spcPct val="30000"/>
              </a:spcBef>
              <a:spcAft>
                <a:spcPct val="0"/>
              </a:spcAft>
              <a:defRPr sz="1200">
                <a:solidFill>
                  <a:schemeClr val="tx1"/>
                </a:solidFill>
                <a:latin typeface="Arial" charset="0"/>
                <a:ea typeface="ＭＳ Ｐゴシック" charset="0"/>
              </a:defRPr>
            </a:lvl7pPr>
            <a:lvl8pPr marL="3429000" indent="-228600" defTabSz="873125" eaLnBrk="0" fontAlgn="base" hangingPunct="0">
              <a:spcBef>
                <a:spcPct val="30000"/>
              </a:spcBef>
              <a:spcAft>
                <a:spcPct val="0"/>
              </a:spcAft>
              <a:defRPr sz="1200">
                <a:solidFill>
                  <a:schemeClr val="tx1"/>
                </a:solidFill>
                <a:latin typeface="Arial" charset="0"/>
                <a:ea typeface="ＭＳ Ｐゴシック" charset="0"/>
              </a:defRPr>
            </a:lvl8pPr>
            <a:lvl9pPr marL="3886200" indent="-228600" defTabSz="873125" eaLnBrk="0" fontAlgn="base" hangingPunct="0">
              <a:spcBef>
                <a:spcPct val="30000"/>
              </a:spcBef>
              <a:spcAft>
                <a:spcPct val="0"/>
              </a:spcAft>
              <a:defRPr sz="1200">
                <a:solidFill>
                  <a:schemeClr val="tx1"/>
                </a:solidFill>
                <a:latin typeface="Arial" charset="0"/>
                <a:ea typeface="ＭＳ Ｐゴシック" charset="0"/>
              </a:defRPr>
            </a:lvl9pPr>
          </a:lstStyle>
          <a:p>
            <a:fld id="{63FD7F68-D038-224D-9884-ED21644AB2FB}" type="slidenum">
              <a:rPr lang="es-ES" sz="1100"/>
              <a:pPr/>
              <a:t>2</a:t>
            </a:fld>
            <a:endParaRPr lang="es-ES" sz="1100"/>
          </a:p>
        </p:txBody>
      </p:sp>
      <p:sp>
        <p:nvSpPr>
          <p:cNvPr id="39939" name="Rectangle 7"/>
          <p:cNvSpPr txBox="1">
            <a:spLocks noGrp="1" noChangeArrowheads="1"/>
          </p:cNvSpPr>
          <p:nvPr/>
        </p:nvSpPr>
        <p:spPr bwMode="auto">
          <a:xfrm>
            <a:off x="3970938" y="8772378"/>
            <a:ext cx="3037840"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algn="r" eaLnBrk="1" hangingPunct="1"/>
            <a:fld id="{A21A310A-4CC2-884C-B06E-7485F2A69218}" type="slidenum">
              <a:rPr lang="es-MX"/>
              <a:pPr algn="r" eaLnBrk="1" hangingPunct="1"/>
              <a:t>2</a:t>
            </a:fld>
            <a:endParaRPr lang="es-MX"/>
          </a:p>
        </p:txBody>
      </p:sp>
      <p:sp>
        <p:nvSpPr>
          <p:cNvPr id="39940" name="Rectangle 2"/>
          <p:cNvSpPr>
            <a:spLocks noGrp="1" noRot="1" noChangeAspect="1" noChangeArrowheads="1" noTextEdit="1"/>
          </p:cNvSpPr>
          <p:nvPr>
            <p:ph type="sldImg"/>
          </p:nvPr>
        </p:nvSpPr>
        <p:spPr>
          <a:xfrm>
            <a:off x="1195388" y="692150"/>
            <a:ext cx="4619625" cy="3463925"/>
          </a:xfrm>
          <a:ln/>
        </p:spPr>
      </p:sp>
      <p:sp>
        <p:nvSpPr>
          <p:cNvPr id="39941" name="Rectangle 3"/>
          <p:cNvSpPr>
            <a:spLocks noGrp="1" noChangeArrowheads="1"/>
          </p:cNvSpPr>
          <p:nvPr>
            <p:ph type="body" idx="1"/>
          </p:nvPr>
        </p:nvSpPr>
        <p:spPr>
          <a:xfrm>
            <a:off x="701040" y="4387767"/>
            <a:ext cx="5608320" cy="4155919"/>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1440" tIns="45720" rIns="91440" bIns="45720"/>
          <a:lstStyle/>
          <a:p>
            <a:pPr eaLnBrk="1" hangingPunct="1"/>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73125">
              <a:defRPr sz="1200">
                <a:solidFill>
                  <a:schemeClr val="tx1"/>
                </a:solidFill>
                <a:latin typeface="Arial" charset="0"/>
                <a:ea typeface="ＭＳ Ｐゴシック" charset="0"/>
              </a:defRPr>
            </a:lvl1pPr>
            <a:lvl2pPr marL="742950" indent="-285750" defTabSz="873125">
              <a:defRPr sz="1200">
                <a:solidFill>
                  <a:schemeClr val="tx1"/>
                </a:solidFill>
                <a:latin typeface="Arial" charset="0"/>
                <a:ea typeface="ＭＳ Ｐゴシック" charset="0"/>
              </a:defRPr>
            </a:lvl2pPr>
            <a:lvl3pPr marL="1143000" indent="-228600" defTabSz="873125">
              <a:defRPr sz="1200">
                <a:solidFill>
                  <a:schemeClr val="tx1"/>
                </a:solidFill>
                <a:latin typeface="Arial" charset="0"/>
                <a:ea typeface="ＭＳ Ｐゴシック" charset="0"/>
              </a:defRPr>
            </a:lvl3pPr>
            <a:lvl4pPr marL="1600200" indent="-228600" defTabSz="873125">
              <a:defRPr sz="1200">
                <a:solidFill>
                  <a:schemeClr val="tx1"/>
                </a:solidFill>
                <a:latin typeface="Arial" charset="0"/>
                <a:ea typeface="ＭＳ Ｐゴシック" charset="0"/>
              </a:defRPr>
            </a:lvl4pPr>
            <a:lvl5pPr marL="2057400" indent="-228600" defTabSz="873125">
              <a:defRPr sz="1200">
                <a:solidFill>
                  <a:schemeClr val="tx1"/>
                </a:solidFill>
                <a:latin typeface="Arial" charset="0"/>
                <a:ea typeface="ＭＳ Ｐゴシック" charset="0"/>
              </a:defRPr>
            </a:lvl5pPr>
            <a:lvl6pPr marL="2514600" indent="-228600" defTabSz="873125" eaLnBrk="0" fontAlgn="base" hangingPunct="0">
              <a:spcBef>
                <a:spcPct val="30000"/>
              </a:spcBef>
              <a:spcAft>
                <a:spcPct val="0"/>
              </a:spcAft>
              <a:defRPr sz="1200">
                <a:solidFill>
                  <a:schemeClr val="tx1"/>
                </a:solidFill>
                <a:latin typeface="Arial" charset="0"/>
                <a:ea typeface="ＭＳ Ｐゴシック" charset="0"/>
              </a:defRPr>
            </a:lvl6pPr>
            <a:lvl7pPr marL="2971800" indent="-228600" defTabSz="873125" eaLnBrk="0" fontAlgn="base" hangingPunct="0">
              <a:spcBef>
                <a:spcPct val="30000"/>
              </a:spcBef>
              <a:spcAft>
                <a:spcPct val="0"/>
              </a:spcAft>
              <a:defRPr sz="1200">
                <a:solidFill>
                  <a:schemeClr val="tx1"/>
                </a:solidFill>
                <a:latin typeface="Arial" charset="0"/>
                <a:ea typeface="ＭＳ Ｐゴシック" charset="0"/>
              </a:defRPr>
            </a:lvl7pPr>
            <a:lvl8pPr marL="3429000" indent="-228600" defTabSz="873125" eaLnBrk="0" fontAlgn="base" hangingPunct="0">
              <a:spcBef>
                <a:spcPct val="30000"/>
              </a:spcBef>
              <a:spcAft>
                <a:spcPct val="0"/>
              </a:spcAft>
              <a:defRPr sz="1200">
                <a:solidFill>
                  <a:schemeClr val="tx1"/>
                </a:solidFill>
                <a:latin typeface="Arial" charset="0"/>
                <a:ea typeface="ＭＳ Ｐゴシック" charset="0"/>
              </a:defRPr>
            </a:lvl8pPr>
            <a:lvl9pPr marL="3886200" indent="-228600" defTabSz="873125" eaLnBrk="0" fontAlgn="base" hangingPunct="0">
              <a:spcBef>
                <a:spcPct val="30000"/>
              </a:spcBef>
              <a:spcAft>
                <a:spcPct val="0"/>
              </a:spcAft>
              <a:defRPr sz="1200">
                <a:solidFill>
                  <a:schemeClr val="tx1"/>
                </a:solidFill>
                <a:latin typeface="Arial" charset="0"/>
                <a:ea typeface="ＭＳ Ｐゴシック" charset="0"/>
              </a:defRPr>
            </a:lvl9pPr>
          </a:lstStyle>
          <a:p>
            <a:fld id="{1D8AC120-6246-2547-9881-95C49D976011}" type="slidenum">
              <a:rPr lang="es-ES" sz="1100">
                <a:solidFill>
                  <a:srgbClr val="000000"/>
                </a:solidFill>
              </a:rPr>
              <a:pPr/>
              <a:t>3</a:t>
            </a:fld>
            <a:endParaRPr lang="es-ES" sz="1100">
              <a:solidFill>
                <a:srgbClr val="000000"/>
              </a:solidFill>
            </a:endParaRPr>
          </a:p>
        </p:txBody>
      </p:sp>
      <p:sp>
        <p:nvSpPr>
          <p:cNvPr id="40963" name="Rectangle 7"/>
          <p:cNvSpPr txBox="1">
            <a:spLocks noGrp="1" noChangeArrowheads="1"/>
          </p:cNvSpPr>
          <p:nvPr/>
        </p:nvSpPr>
        <p:spPr bwMode="auto">
          <a:xfrm>
            <a:off x="3970938" y="8772378"/>
            <a:ext cx="3037840"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algn="r" eaLnBrk="1" hangingPunct="1"/>
            <a:fld id="{41B5F0CA-1288-034B-A463-056ABBEC3BD8}" type="slidenum">
              <a:rPr lang="es-MX">
                <a:solidFill>
                  <a:srgbClr val="000000"/>
                </a:solidFill>
              </a:rPr>
              <a:pPr algn="r" eaLnBrk="1" hangingPunct="1"/>
              <a:t>3</a:t>
            </a:fld>
            <a:endParaRPr lang="es-MX">
              <a:solidFill>
                <a:srgbClr val="000000"/>
              </a:solidFill>
            </a:endParaRPr>
          </a:p>
        </p:txBody>
      </p:sp>
      <p:sp>
        <p:nvSpPr>
          <p:cNvPr id="40964" name="Rectangle 2"/>
          <p:cNvSpPr>
            <a:spLocks noGrp="1" noRot="1" noChangeAspect="1" noChangeArrowheads="1" noTextEdit="1"/>
          </p:cNvSpPr>
          <p:nvPr>
            <p:ph type="sldImg"/>
          </p:nvPr>
        </p:nvSpPr>
        <p:spPr>
          <a:xfrm>
            <a:off x="1195388" y="692150"/>
            <a:ext cx="4619625" cy="3463925"/>
          </a:xfrm>
          <a:ln/>
        </p:spPr>
      </p:sp>
      <p:sp>
        <p:nvSpPr>
          <p:cNvPr id="40965" name="Rectangle 3"/>
          <p:cNvSpPr>
            <a:spLocks noGrp="1" noChangeArrowheads="1"/>
          </p:cNvSpPr>
          <p:nvPr>
            <p:ph type="body" idx="1"/>
          </p:nvPr>
        </p:nvSpPr>
        <p:spPr>
          <a:xfrm>
            <a:off x="701040" y="4387767"/>
            <a:ext cx="5608320" cy="4155919"/>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1440" tIns="45720" rIns="91440" bIns="45720"/>
          <a:lstStyle/>
          <a:p>
            <a:pPr eaLnBrk="1" hangingPunct="1"/>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73125">
              <a:defRPr sz="1200">
                <a:solidFill>
                  <a:schemeClr val="tx1"/>
                </a:solidFill>
                <a:latin typeface="Arial" charset="0"/>
                <a:ea typeface="ＭＳ Ｐゴシック" charset="0"/>
              </a:defRPr>
            </a:lvl1pPr>
            <a:lvl2pPr marL="742950" indent="-285750" defTabSz="873125">
              <a:defRPr sz="1200">
                <a:solidFill>
                  <a:schemeClr val="tx1"/>
                </a:solidFill>
                <a:latin typeface="Arial" charset="0"/>
                <a:ea typeface="ＭＳ Ｐゴシック" charset="0"/>
              </a:defRPr>
            </a:lvl2pPr>
            <a:lvl3pPr marL="1143000" indent="-228600" defTabSz="873125">
              <a:defRPr sz="1200">
                <a:solidFill>
                  <a:schemeClr val="tx1"/>
                </a:solidFill>
                <a:latin typeface="Arial" charset="0"/>
                <a:ea typeface="ＭＳ Ｐゴシック" charset="0"/>
              </a:defRPr>
            </a:lvl3pPr>
            <a:lvl4pPr marL="1600200" indent="-228600" defTabSz="873125">
              <a:defRPr sz="1200">
                <a:solidFill>
                  <a:schemeClr val="tx1"/>
                </a:solidFill>
                <a:latin typeface="Arial" charset="0"/>
                <a:ea typeface="ＭＳ Ｐゴシック" charset="0"/>
              </a:defRPr>
            </a:lvl4pPr>
            <a:lvl5pPr marL="2057400" indent="-228600" defTabSz="873125">
              <a:defRPr sz="1200">
                <a:solidFill>
                  <a:schemeClr val="tx1"/>
                </a:solidFill>
                <a:latin typeface="Arial" charset="0"/>
                <a:ea typeface="ＭＳ Ｐゴシック" charset="0"/>
              </a:defRPr>
            </a:lvl5pPr>
            <a:lvl6pPr marL="2514600" indent="-228600" defTabSz="873125" eaLnBrk="0" fontAlgn="base" hangingPunct="0">
              <a:spcBef>
                <a:spcPct val="30000"/>
              </a:spcBef>
              <a:spcAft>
                <a:spcPct val="0"/>
              </a:spcAft>
              <a:defRPr sz="1200">
                <a:solidFill>
                  <a:schemeClr val="tx1"/>
                </a:solidFill>
                <a:latin typeface="Arial" charset="0"/>
                <a:ea typeface="ＭＳ Ｐゴシック" charset="0"/>
              </a:defRPr>
            </a:lvl6pPr>
            <a:lvl7pPr marL="2971800" indent="-228600" defTabSz="873125" eaLnBrk="0" fontAlgn="base" hangingPunct="0">
              <a:spcBef>
                <a:spcPct val="30000"/>
              </a:spcBef>
              <a:spcAft>
                <a:spcPct val="0"/>
              </a:spcAft>
              <a:defRPr sz="1200">
                <a:solidFill>
                  <a:schemeClr val="tx1"/>
                </a:solidFill>
                <a:latin typeface="Arial" charset="0"/>
                <a:ea typeface="ＭＳ Ｐゴシック" charset="0"/>
              </a:defRPr>
            </a:lvl7pPr>
            <a:lvl8pPr marL="3429000" indent="-228600" defTabSz="873125" eaLnBrk="0" fontAlgn="base" hangingPunct="0">
              <a:spcBef>
                <a:spcPct val="30000"/>
              </a:spcBef>
              <a:spcAft>
                <a:spcPct val="0"/>
              </a:spcAft>
              <a:defRPr sz="1200">
                <a:solidFill>
                  <a:schemeClr val="tx1"/>
                </a:solidFill>
                <a:latin typeface="Arial" charset="0"/>
                <a:ea typeface="ＭＳ Ｐゴシック" charset="0"/>
              </a:defRPr>
            </a:lvl8pPr>
            <a:lvl9pPr marL="3886200" indent="-228600" defTabSz="873125" eaLnBrk="0" fontAlgn="base" hangingPunct="0">
              <a:spcBef>
                <a:spcPct val="30000"/>
              </a:spcBef>
              <a:spcAft>
                <a:spcPct val="0"/>
              </a:spcAft>
              <a:defRPr sz="1200">
                <a:solidFill>
                  <a:schemeClr val="tx1"/>
                </a:solidFill>
                <a:latin typeface="Arial" charset="0"/>
                <a:ea typeface="ＭＳ Ｐゴシック" charset="0"/>
              </a:defRPr>
            </a:lvl9pPr>
          </a:lstStyle>
          <a:p>
            <a:fld id="{A75707C8-9625-984D-9D0B-DC8993E315E9}" type="slidenum">
              <a:rPr lang="es-ES" sz="1100">
                <a:solidFill>
                  <a:srgbClr val="000000"/>
                </a:solidFill>
              </a:rPr>
              <a:pPr/>
              <a:t>7</a:t>
            </a:fld>
            <a:endParaRPr lang="es-ES" sz="1100">
              <a:solidFill>
                <a:srgbClr val="000000"/>
              </a:solidFill>
            </a:endParaRPr>
          </a:p>
        </p:txBody>
      </p:sp>
      <p:sp>
        <p:nvSpPr>
          <p:cNvPr id="46083" name="Rectangle 7"/>
          <p:cNvSpPr txBox="1">
            <a:spLocks noGrp="1" noChangeArrowheads="1"/>
          </p:cNvSpPr>
          <p:nvPr/>
        </p:nvSpPr>
        <p:spPr bwMode="auto">
          <a:xfrm>
            <a:off x="3970938" y="8772378"/>
            <a:ext cx="3037840"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algn="r" eaLnBrk="1" hangingPunct="1"/>
            <a:fld id="{DACAA8E4-EA6D-9948-A235-A0A3463C6F7E}" type="slidenum">
              <a:rPr lang="es-MX">
                <a:solidFill>
                  <a:srgbClr val="000000"/>
                </a:solidFill>
              </a:rPr>
              <a:pPr algn="r" eaLnBrk="1" hangingPunct="1"/>
              <a:t>7</a:t>
            </a:fld>
            <a:endParaRPr lang="es-MX">
              <a:solidFill>
                <a:srgbClr val="000000"/>
              </a:solidFill>
            </a:endParaRPr>
          </a:p>
        </p:txBody>
      </p:sp>
      <p:sp>
        <p:nvSpPr>
          <p:cNvPr id="46084" name="Rectangle 2"/>
          <p:cNvSpPr>
            <a:spLocks noGrp="1" noRot="1" noChangeAspect="1" noChangeArrowheads="1" noTextEdit="1"/>
          </p:cNvSpPr>
          <p:nvPr>
            <p:ph type="sldImg"/>
          </p:nvPr>
        </p:nvSpPr>
        <p:spPr>
          <a:xfrm>
            <a:off x="1195388" y="692150"/>
            <a:ext cx="4619625" cy="3463925"/>
          </a:xfrm>
          <a:ln/>
        </p:spPr>
      </p:sp>
      <p:sp>
        <p:nvSpPr>
          <p:cNvPr id="46085" name="Rectangle 3"/>
          <p:cNvSpPr>
            <a:spLocks noGrp="1" noChangeArrowheads="1"/>
          </p:cNvSpPr>
          <p:nvPr>
            <p:ph type="body" idx="1"/>
          </p:nvPr>
        </p:nvSpPr>
        <p:spPr>
          <a:xfrm>
            <a:off x="701040" y="4387767"/>
            <a:ext cx="5608320" cy="4155919"/>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1440" tIns="45720" rIns="91440" bIns="45720"/>
          <a:lstStyle/>
          <a:p>
            <a:pPr eaLnBrk="1" hangingPunct="1"/>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73125">
              <a:defRPr sz="1200">
                <a:solidFill>
                  <a:schemeClr val="tx1"/>
                </a:solidFill>
                <a:latin typeface="Arial" charset="0"/>
                <a:ea typeface="ＭＳ Ｐゴシック" charset="0"/>
              </a:defRPr>
            </a:lvl1pPr>
            <a:lvl2pPr marL="742950" indent="-285750" defTabSz="873125">
              <a:defRPr sz="1200">
                <a:solidFill>
                  <a:schemeClr val="tx1"/>
                </a:solidFill>
                <a:latin typeface="Arial" charset="0"/>
                <a:ea typeface="ＭＳ Ｐゴシック" charset="0"/>
              </a:defRPr>
            </a:lvl2pPr>
            <a:lvl3pPr marL="1143000" indent="-228600" defTabSz="873125">
              <a:defRPr sz="1200">
                <a:solidFill>
                  <a:schemeClr val="tx1"/>
                </a:solidFill>
                <a:latin typeface="Arial" charset="0"/>
                <a:ea typeface="ＭＳ Ｐゴシック" charset="0"/>
              </a:defRPr>
            </a:lvl3pPr>
            <a:lvl4pPr marL="1600200" indent="-228600" defTabSz="873125">
              <a:defRPr sz="1200">
                <a:solidFill>
                  <a:schemeClr val="tx1"/>
                </a:solidFill>
                <a:latin typeface="Arial" charset="0"/>
                <a:ea typeface="ＭＳ Ｐゴシック" charset="0"/>
              </a:defRPr>
            </a:lvl4pPr>
            <a:lvl5pPr marL="2057400" indent="-228600" defTabSz="873125">
              <a:defRPr sz="1200">
                <a:solidFill>
                  <a:schemeClr val="tx1"/>
                </a:solidFill>
                <a:latin typeface="Arial" charset="0"/>
                <a:ea typeface="ＭＳ Ｐゴシック" charset="0"/>
              </a:defRPr>
            </a:lvl5pPr>
            <a:lvl6pPr marL="2514600" indent="-228600" defTabSz="873125" eaLnBrk="0" fontAlgn="base" hangingPunct="0">
              <a:spcBef>
                <a:spcPct val="30000"/>
              </a:spcBef>
              <a:spcAft>
                <a:spcPct val="0"/>
              </a:spcAft>
              <a:defRPr sz="1200">
                <a:solidFill>
                  <a:schemeClr val="tx1"/>
                </a:solidFill>
                <a:latin typeface="Arial" charset="0"/>
                <a:ea typeface="ＭＳ Ｐゴシック" charset="0"/>
              </a:defRPr>
            </a:lvl6pPr>
            <a:lvl7pPr marL="2971800" indent="-228600" defTabSz="873125" eaLnBrk="0" fontAlgn="base" hangingPunct="0">
              <a:spcBef>
                <a:spcPct val="30000"/>
              </a:spcBef>
              <a:spcAft>
                <a:spcPct val="0"/>
              </a:spcAft>
              <a:defRPr sz="1200">
                <a:solidFill>
                  <a:schemeClr val="tx1"/>
                </a:solidFill>
                <a:latin typeface="Arial" charset="0"/>
                <a:ea typeface="ＭＳ Ｐゴシック" charset="0"/>
              </a:defRPr>
            </a:lvl7pPr>
            <a:lvl8pPr marL="3429000" indent="-228600" defTabSz="873125" eaLnBrk="0" fontAlgn="base" hangingPunct="0">
              <a:spcBef>
                <a:spcPct val="30000"/>
              </a:spcBef>
              <a:spcAft>
                <a:spcPct val="0"/>
              </a:spcAft>
              <a:defRPr sz="1200">
                <a:solidFill>
                  <a:schemeClr val="tx1"/>
                </a:solidFill>
                <a:latin typeface="Arial" charset="0"/>
                <a:ea typeface="ＭＳ Ｐゴシック" charset="0"/>
              </a:defRPr>
            </a:lvl8pPr>
            <a:lvl9pPr marL="3886200" indent="-228600" defTabSz="873125" eaLnBrk="0" fontAlgn="base" hangingPunct="0">
              <a:spcBef>
                <a:spcPct val="30000"/>
              </a:spcBef>
              <a:spcAft>
                <a:spcPct val="0"/>
              </a:spcAft>
              <a:defRPr sz="1200">
                <a:solidFill>
                  <a:schemeClr val="tx1"/>
                </a:solidFill>
                <a:latin typeface="Arial" charset="0"/>
                <a:ea typeface="ＭＳ Ｐゴシック" charset="0"/>
              </a:defRPr>
            </a:lvl9pPr>
          </a:lstStyle>
          <a:p>
            <a:fld id="{078038DE-953C-D141-BD82-0CE6B912334F}" type="slidenum">
              <a:rPr lang="es-ES" sz="1100">
                <a:solidFill>
                  <a:srgbClr val="000000"/>
                </a:solidFill>
              </a:rPr>
              <a:pPr/>
              <a:t>8</a:t>
            </a:fld>
            <a:endParaRPr lang="es-ES" sz="1100">
              <a:solidFill>
                <a:srgbClr val="000000"/>
              </a:solidFill>
            </a:endParaRPr>
          </a:p>
        </p:txBody>
      </p:sp>
      <p:sp>
        <p:nvSpPr>
          <p:cNvPr id="47107" name="Rectangle 7"/>
          <p:cNvSpPr txBox="1">
            <a:spLocks noGrp="1" noChangeArrowheads="1"/>
          </p:cNvSpPr>
          <p:nvPr/>
        </p:nvSpPr>
        <p:spPr bwMode="auto">
          <a:xfrm>
            <a:off x="3970938" y="8772378"/>
            <a:ext cx="3037840"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algn="r" eaLnBrk="1" hangingPunct="1"/>
            <a:fld id="{45011C5C-9D7D-964D-8F7E-E2450D436114}" type="slidenum">
              <a:rPr lang="es-MX">
                <a:solidFill>
                  <a:srgbClr val="000000"/>
                </a:solidFill>
              </a:rPr>
              <a:pPr algn="r" eaLnBrk="1" hangingPunct="1"/>
              <a:t>8</a:t>
            </a:fld>
            <a:endParaRPr lang="es-MX">
              <a:solidFill>
                <a:srgbClr val="000000"/>
              </a:solidFill>
            </a:endParaRPr>
          </a:p>
        </p:txBody>
      </p:sp>
      <p:sp>
        <p:nvSpPr>
          <p:cNvPr id="47108" name="Rectangle 2"/>
          <p:cNvSpPr>
            <a:spLocks noGrp="1" noRot="1" noChangeAspect="1" noChangeArrowheads="1" noTextEdit="1"/>
          </p:cNvSpPr>
          <p:nvPr>
            <p:ph type="sldImg"/>
          </p:nvPr>
        </p:nvSpPr>
        <p:spPr>
          <a:xfrm>
            <a:off x="1195388" y="692150"/>
            <a:ext cx="4619625" cy="3463925"/>
          </a:xfrm>
          <a:ln/>
        </p:spPr>
      </p:sp>
      <p:sp>
        <p:nvSpPr>
          <p:cNvPr id="47109" name="Rectangle 3"/>
          <p:cNvSpPr>
            <a:spLocks noGrp="1" noChangeArrowheads="1"/>
          </p:cNvSpPr>
          <p:nvPr>
            <p:ph type="body" idx="1"/>
          </p:nvPr>
        </p:nvSpPr>
        <p:spPr>
          <a:xfrm>
            <a:off x="701040" y="4387767"/>
            <a:ext cx="5608320" cy="4155919"/>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1440" tIns="45720" rIns="91440" bIns="45720"/>
          <a:lstStyle/>
          <a:p>
            <a:pPr eaLnBrk="1" hangingPunct="1"/>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873125">
              <a:defRPr sz="1200">
                <a:solidFill>
                  <a:schemeClr val="tx1"/>
                </a:solidFill>
                <a:latin typeface="Arial" charset="0"/>
                <a:ea typeface="ＭＳ Ｐゴシック" charset="0"/>
              </a:defRPr>
            </a:lvl1pPr>
            <a:lvl2pPr marL="742950" indent="-285750" defTabSz="873125">
              <a:defRPr sz="1200">
                <a:solidFill>
                  <a:schemeClr val="tx1"/>
                </a:solidFill>
                <a:latin typeface="Arial" charset="0"/>
                <a:ea typeface="ＭＳ Ｐゴシック" charset="0"/>
              </a:defRPr>
            </a:lvl2pPr>
            <a:lvl3pPr marL="1143000" indent="-228600" defTabSz="873125">
              <a:defRPr sz="1200">
                <a:solidFill>
                  <a:schemeClr val="tx1"/>
                </a:solidFill>
                <a:latin typeface="Arial" charset="0"/>
                <a:ea typeface="ＭＳ Ｐゴシック" charset="0"/>
              </a:defRPr>
            </a:lvl3pPr>
            <a:lvl4pPr marL="1600200" indent="-228600" defTabSz="873125">
              <a:defRPr sz="1200">
                <a:solidFill>
                  <a:schemeClr val="tx1"/>
                </a:solidFill>
                <a:latin typeface="Arial" charset="0"/>
                <a:ea typeface="ＭＳ Ｐゴシック" charset="0"/>
              </a:defRPr>
            </a:lvl4pPr>
            <a:lvl5pPr marL="2057400" indent="-228600" defTabSz="873125">
              <a:defRPr sz="1200">
                <a:solidFill>
                  <a:schemeClr val="tx1"/>
                </a:solidFill>
                <a:latin typeface="Arial" charset="0"/>
                <a:ea typeface="ＭＳ Ｐゴシック" charset="0"/>
              </a:defRPr>
            </a:lvl5pPr>
            <a:lvl6pPr marL="2514600" indent="-228600" defTabSz="873125" eaLnBrk="0" fontAlgn="base" hangingPunct="0">
              <a:spcBef>
                <a:spcPct val="30000"/>
              </a:spcBef>
              <a:spcAft>
                <a:spcPct val="0"/>
              </a:spcAft>
              <a:defRPr sz="1200">
                <a:solidFill>
                  <a:schemeClr val="tx1"/>
                </a:solidFill>
                <a:latin typeface="Arial" charset="0"/>
                <a:ea typeface="ＭＳ Ｐゴシック" charset="0"/>
              </a:defRPr>
            </a:lvl6pPr>
            <a:lvl7pPr marL="2971800" indent="-228600" defTabSz="873125" eaLnBrk="0" fontAlgn="base" hangingPunct="0">
              <a:spcBef>
                <a:spcPct val="30000"/>
              </a:spcBef>
              <a:spcAft>
                <a:spcPct val="0"/>
              </a:spcAft>
              <a:defRPr sz="1200">
                <a:solidFill>
                  <a:schemeClr val="tx1"/>
                </a:solidFill>
                <a:latin typeface="Arial" charset="0"/>
                <a:ea typeface="ＭＳ Ｐゴシック" charset="0"/>
              </a:defRPr>
            </a:lvl7pPr>
            <a:lvl8pPr marL="3429000" indent="-228600" defTabSz="873125" eaLnBrk="0" fontAlgn="base" hangingPunct="0">
              <a:spcBef>
                <a:spcPct val="30000"/>
              </a:spcBef>
              <a:spcAft>
                <a:spcPct val="0"/>
              </a:spcAft>
              <a:defRPr sz="1200">
                <a:solidFill>
                  <a:schemeClr val="tx1"/>
                </a:solidFill>
                <a:latin typeface="Arial" charset="0"/>
                <a:ea typeface="ＭＳ Ｐゴシック" charset="0"/>
              </a:defRPr>
            </a:lvl8pPr>
            <a:lvl9pPr marL="3886200" indent="-228600" defTabSz="873125" eaLnBrk="0" fontAlgn="base" hangingPunct="0">
              <a:spcBef>
                <a:spcPct val="30000"/>
              </a:spcBef>
              <a:spcAft>
                <a:spcPct val="0"/>
              </a:spcAft>
              <a:defRPr sz="1200">
                <a:solidFill>
                  <a:schemeClr val="tx1"/>
                </a:solidFill>
                <a:latin typeface="Arial" charset="0"/>
                <a:ea typeface="ＭＳ Ｐゴシック" charset="0"/>
              </a:defRPr>
            </a:lvl9pPr>
          </a:lstStyle>
          <a:p>
            <a:fld id="{4B98B3AC-EB76-E64D-AF31-7D07F93CEAB2}" type="slidenum">
              <a:rPr lang="es-ES" sz="1100">
                <a:solidFill>
                  <a:srgbClr val="000000"/>
                </a:solidFill>
              </a:rPr>
              <a:pPr/>
              <a:t>9</a:t>
            </a:fld>
            <a:endParaRPr lang="es-ES" sz="1100">
              <a:solidFill>
                <a:srgbClr val="000000"/>
              </a:solidFill>
            </a:endParaRPr>
          </a:p>
        </p:txBody>
      </p:sp>
      <p:sp>
        <p:nvSpPr>
          <p:cNvPr id="48131" name="Rectangle 7"/>
          <p:cNvSpPr txBox="1">
            <a:spLocks noGrp="1" noChangeArrowheads="1"/>
          </p:cNvSpPr>
          <p:nvPr/>
        </p:nvSpPr>
        <p:spPr bwMode="auto">
          <a:xfrm>
            <a:off x="3970938" y="8772378"/>
            <a:ext cx="3037840"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pPr algn="r" eaLnBrk="1" hangingPunct="1"/>
            <a:fld id="{3AD7485B-916B-094B-808A-F40E22C3AD00}" type="slidenum">
              <a:rPr lang="es-MX">
                <a:solidFill>
                  <a:srgbClr val="000000"/>
                </a:solidFill>
              </a:rPr>
              <a:pPr algn="r" eaLnBrk="1" hangingPunct="1"/>
              <a:t>9</a:t>
            </a:fld>
            <a:endParaRPr lang="es-MX">
              <a:solidFill>
                <a:srgbClr val="000000"/>
              </a:solidFill>
            </a:endParaRPr>
          </a:p>
        </p:txBody>
      </p:sp>
      <p:sp>
        <p:nvSpPr>
          <p:cNvPr id="48132" name="Rectangle 2"/>
          <p:cNvSpPr>
            <a:spLocks noGrp="1" noRot="1" noChangeAspect="1" noChangeArrowheads="1" noTextEdit="1"/>
          </p:cNvSpPr>
          <p:nvPr>
            <p:ph type="sldImg"/>
          </p:nvPr>
        </p:nvSpPr>
        <p:spPr>
          <a:xfrm>
            <a:off x="1195388" y="692150"/>
            <a:ext cx="4619625" cy="3463925"/>
          </a:xfrm>
          <a:ln/>
        </p:spPr>
      </p:sp>
      <p:sp>
        <p:nvSpPr>
          <p:cNvPr id="48133" name="Rectangle 3"/>
          <p:cNvSpPr>
            <a:spLocks noGrp="1" noChangeArrowheads="1"/>
          </p:cNvSpPr>
          <p:nvPr>
            <p:ph type="body" idx="1"/>
          </p:nvPr>
        </p:nvSpPr>
        <p:spPr>
          <a:xfrm>
            <a:off x="701040" y="4387767"/>
            <a:ext cx="5608320" cy="4155919"/>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lIns="91440" tIns="45720" rIns="91440" bIns="45720"/>
          <a:lstStyle/>
          <a:p>
            <a:pPr eaLnBrk="1" hangingPunct="1"/>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961F26-D631-47A5-9B78-BC1BEBF71C21}" type="datetimeFigureOut">
              <a:rPr lang="es-MX" smtClean="0"/>
              <a:pPr/>
              <a:t>16/02/2015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4920803-6BA0-4936-8644-E4FF0590B8A9}" type="slidenum">
              <a:rPr lang="es-MX" smtClean="0"/>
              <a:pPr/>
              <a:t>‹Nº›</a:t>
            </a:fld>
            <a:endParaRPr lang="es-MX"/>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8" name="7 Rectángulo redondeado"/>
          <p:cNvSpPr/>
          <p:nvPr userDrawn="1"/>
        </p:nvSpPr>
        <p:spPr>
          <a:xfrm>
            <a:off x="0" y="0"/>
            <a:ext cx="9144000" cy="6858000"/>
          </a:xfrm>
          <a:prstGeom prst="roundRect">
            <a:avLst>
              <a:gd name="adj" fmla="val 2081"/>
            </a:avLst>
          </a:prstGeom>
          <a:solidFill>
            <a:schemeClr val="accent3">
              <a:lumMod val="60000"/>
              <a:lumOff val="40000"/>
            </a:schemeClr>
          </a:soli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61F26-D631-47A5-9B78-BC1BEBF71C21}" type="datetimeFigureOut">
              <a:rPr lang="es-MX" smtClean="0"/>
              <a:pPr/>
              <a:t>16/02/2015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20803-6BA0-4936-8644-E4FF0590B8A9}" type="slidenum">
              <a:rPr lang="es-MX" smtClean="0"/>
              <a:pPr/>
              <a:t>‹Nº›</a:t>
            </a:fld>
            <a:endParaRPr lang="es-MX"/>
          </a:p>
        </p:txBody>
      </p:sp>
      <p:pic>
        <p:nvPicPr>
          <p:cNvPr id="11" name="Imagen 10"/>
          <p:cNvPicPr>
            <a:picLocks noChangeAspect="1"/>
          </p:cNvPicPr>
          <p:nvPr userDrawn="1"/>
        </p:nvPicPr>
        <p:blipFill rotWithShape="1">
          <a:blip r:embed="rId13">
            <a:alphaModFix amt="20000"/>
          </a:blip>
          <a:srcRect l="150" r="48894" b="16283"/>
          <a:stretch/>
        </p:blipFill>
        <p:spPr>
          <a:xfrm>
            <a:off x="0" y="59680"/>
            <a:ext cx="9144000" cy="6823555"/>
          </a:xfrm>
          <a:prstGeom prst="rect">
            <a:avLst/>
          </a:prstGeom>
          <a:solidFill>
            <a:schemeClr val="bg1">
              <a:alpha val="42000"/>
            </a:schemeClr>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Título"/>
          <p:cNvSpPr>
            <a:spLocks noGrp="1"/>
          </p:cNvSpPr>
          <p:nvPr>
            <p:ph type="ctrTitle"/>
          </p:nvPr>
        </p:nvSpPr>
        <p:spPr>
          <a:xfrm>
            <a:off x="0" y="1988840"/>
            <a:ext cx="9036050" cy="2309812"/>
          </a:xfrm>
        </p:spPr>
        <p:txBody>
          <a:bodyPr/>
          <a:lstStyle/>
          <a:p>
            <a:pPr eaLnBrk="1" hangingPunct="1"/>
            <a:r>
              <a:rPr lang="es-ES_tradnl" sz="6000" b="1" dirty="0" smtClean="0">
                <a:solidFill>
                  <a:srgbClr val="61342D"/>
                </a:solidFill>
                <a:effectLst>
                  <a:outerShdw blurRad="38100" dist="38100" dir="2700000" algn="tl">
                    <a:srgbClr val="DDDDDD"/>
                  </a:outerShdw>
                </a:effectLst>
                <a:latin typeface="Candara"/>
                <a:ea typeface="ＭＳ Ｐゴシック" charset="0"/>
                <a:cs typeface="Candara"/>
              </a:rPr>
              <a:t>Comité de </a:t>
            </a:r>
            <a:r>
              <a:rPr sz="6000" b="1" dirty="0" smtClean="0">
                <a:solidFill>
                  <a:srgbClr val="61342D"/>
                </a:solidFill>
                <a:effectLst>
                  <a:outerShdw blurRad="38100" dist="38100" dir="2700000" algn="tl">
                    <a:srgbClr val="DDDDDD"/>
                  </a:outerShdw>
                </a:effectLst>
                <a:latin typeface="Candara"/>
                <a:ea typeface="ＭＳ Ｐゴシック" charset="0"/>
                <a:cs typeface="Candara"/>
              </a:rPr>
              <a:t>Ética</a:t>
            </a:r>
            <a:r>
              <a:rPr lang="es-ES_tradnl" sz="6000" b="1" dirty="0" smtClean="0">
                <a:solidFill>
                  <a:srgbClr val="61342D"/>
                </a:solidFill>
                <a:effectLst>
                  <a:outerShdw blurRad="38100" dist="38100" dir="2700000" algn="tl">
                    <a:srgbClr val="DDDDDD"/>
                  </a:outerShdw>
                </a:effectLst>
                <a:latin typeface="Candara"/>
                <a:ea typeface="ＭＳ Ｐゴシック" charset="0"/>
                <a:cs typeface="Candara"/>
              </a:rPr>
              <a:t> Institucional</a:t>
            </a:r>
            <a:r>
              <a:rPr sz="6000" b="0" dirty="0">
                <a:solidFill>
                  <a:srgbClr val="FF0000"/>
                </a:solidFill>
                <a:effectLst>
                  <a:outerShdw blurRad="38100" dist="38100" dir="2700000" algn="tl">
                    <a:srgbClr val="DDDDDD"/>
                  </a:outerShdw>
                </a:effectLst>
                <a:latin typeface="Candara"/>
                <a:ea typeface="ＭＳ Ｐゴシック" charset="0"/>
                <a:cs typeface="Candara"/>
              </a:rPr>
              <a:t/>
            </a:r>
            <a:br>
              <a:rPr sz="6000" b="0" dirty="0">
                <a:solidFill>
                  <a:srgbClr val="FF0000"/>
                </a:solidFill>
                <a:effectLst>
                  <a:outerShdw blurRad="38100" dist="38100" dir="2700000" algn="tl">
                    <a:srgbClr val="DDDDDD"/>
                  </a:outerShdw>
                </a:effectLst>
                <a:latin typeface="Candara"/>
                <a:ea typeface="ＭＳ Ｐゴシック" charset="0"/>
                <a:cs typeface="Candara"/>
              </a:rPr>
            </a:br>
            <a:endParaRPr sz="3200" b="0" dirty="0">
              <a:solidFill>
                <a:srgbClr val="FF0000"/>
              </a:solidFill>
              <a:effectLst>
                <a:outerShdw blurRad="38100" dist="38100" dir="2700000" algn="tl">
                  <a:srgbClr val="DDDDDD"/>
                </a:outerShdw>
              </a:effectLst>
              <a:latin typeface="Candara"/>
              <a:ea typeface="ＭＳ Ｐゴシック" charset="0"/>
              <a:cs typeface="Candara"/>
            </a:endParaRPr>
          </a:p>
        </p:txBody>
      </p:sp>
      <p:sp>
        <p:nvSpPr>
          <p:cNvPr id="2" name="1 Subtítulo"/>
          <p:cNvSpPr>
            <a:spLocks noGrp="1"/>
          </p:cNvSpPr>
          <p:nvPr>
            <p:ph type="subTitle" idx="1"/>
          </p:nvPr>
        </p:nvSpPr>
        <p:spPr>
          <a:xfrm>
            <a:off x="1371600" y="5013176"/>
            <a:ext cx="6400800" cy="1463824"/>
          </a:xfrm>
        </p:spPr>
        <p:txBody>
          <a:bodyPr/>
          <a:lstStyle/>
          <a:p>
            <a:pPr eaLnBrk="1" hangingPunct="1"/>
            <a:r>
              <a:rPr lang="es-MX" b="1" dirty="0" smtClean="0">
                <a:solidFill>
                  <a:srgbClr val="61342D"/>
                </a:solidFill>
                <a:effectLst>
                  <a:outerShdw blurRad="38100" dist="38100" dir="2700000" algn="tl">
                    <a:srgbClr val="DDDDDD"/>
                  </a:outerShdw>
                </a:effectLst>
                <a:latin typeface="Candara"/>
                <a:cs typeface="Candara"/>
              </a:rPr>
              <a:t>El Colegio de la Frontera Sur</a:t>
            </a:r>
            <a:endParaRPr lang="es-MX" b="1" dirty="0">
              <a:solidFill>
                <a:srgbClr val="61342D"/>
              </a:solidFill>
              <a:latin typeface="Candara"/>
              <a:cs typeface="Candara"/>
            </a:endParaRPr>
          </a:p>
        </p:txBody>
      </p:sp>
    </p:spTree>
    <p:extLst>
      <p:ext uri="{BB962C8B-B14F-4D97-AF65-F5344CB8AC3E}">
        <p14:creationId xmlns:p14="http://schemas.microsoft.com/office/powerpoint/2010/main" val="6832277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403648" y="620688"/>
            <a:ext cx="6057900" cy="1143000"/>
          </a:xfrm>
          <a:prstGeom prst="rect">
            <a:avLst/>
          </a:prstGeom>
        </p:spPr>
        <p:txBody>
          <a:bodyPr/>
          <a:lstStyle/>
          <a:p>
            <a:pPr eaLnBrk="1" hangingPunct="1"/>
            <a:r>
              <a:rPr lang="es-MX" sz="3600" dirty="0">
                <a:latin typeface="Times New Roman" charset="0"/>
                <a:cs typeface="Times New Roman" charset="0"/>
              </a:rPr>
              <a:t>Antecedentes</a:t>
            </a:r>
            <a:endParaRPr lang="es-ES" sz="3600" dirty="0">
              <a:latin typeface="Times New Roman" charset="0"/>
              <a:cs typeface="Times New Roman" charset="0"/>
            </a:endParaRPr>
          </a:p>
        </p:txBody>
      </p:sp>
      <p:sp>
        <p:nvSpPr>
          <p:cNvPr id="117764" name="Rectangle 3"/>
          <p:cNvSpPr>
            <a:spLocks noGrp="1" noChangeArrowheads="1"/>
          </p:cNvSpPr>
          <p:nvPr>
            <p:ph type="body" idx="4294967295"/>
          </p:nvPr>
        </p:nvSpPr>
        <p:spPr>
          <a:xfrm>
            <a:off x="250825" y="1773238"/>
            <a:ext cx="8302625" cy="3943350"/>
          </a:xfrm>
          <a:prstGeom prst="rect">
            <a:avLst/>
          </a:prstGeom>
        </p:spPr>
        <p:txBody>
          <a:bodyPr/>
          <a:lstStyle/>
          <a:p>
            <a:pPr marL="0" indent="0" algn="just">
              <a:spcBef>
                <a:spcPct val="0"/>
              </a:spcBef>
              <a:buNone/>
            </a:pPr>
            <a:r>
              <a:rPr lang="es-MX" sz="2000" b="1" dirty="0">
                <a:solidFill>
                  <a:srgbClr val="000000"/>
                </a:solidFill>
                <a:latin typeface="Candara"/>
                <a:cs typeface="Candara"/>
              </a:rPr>
              <a:t>A partir del 6 de marzo de 2012 que se publicaron en el Diario Oficial de la </a:t>
            </a:r>
            <a:r>
              <a:rPr lang="es-MX" sz="2000" b="1" dirty="0" smtClean="0">
                <a:solidFill>
                  <a:srgbClr val="000000"/>
                </a:solidFill>
                <a:latin typeface="Candara"/>
                <a:cs typeface="Candara"/>
              </a:rPr>
              <a:t>Federación los Lineamientos de Integridad y Ética, e</a:t>
            </a:r>
            <a:r>
              <a:rPr lang="es-ES_tradnl" sz="2000" b="1" dirty="0" err="1" smtClean="0">
                <a:solidFill>
                  <a:srgbClr val="000000"/>
                </a:solidFill>
                <a:latin typeface="Candara"/>
                <a:cs typeface="Candara"/>
              </a:rPr>
              <a:t>xiste</a:t>
            </a:r>
            <a:r>
              <a:rPr lang="es-ES_tradnl" sz="2000" b="1" dirty="0" smtClean="0">
                <a:solidFill>
                  <a:srgbClr val="000000"/>
                </a:solidFill>
                <a:latin typeface="Candara"/>
                <a:cs typeface="Candara"/>
              </a:rPr>
              <a:t> </a:t>
            </a:r>
            <a:r>
              <a:rPr lang="es-ES_tradnl" sz="2000" b="1" dirty="0">
                <a:solidFill>
                  <a:srgbClr val="000000"/>
                </a:solidFill>
                <a:latin typeface="Candara"/>
                <a:cs typeface="Candara"/>
              </a:rPr>
              <a:t>la necesidad de contar con un Comité de Ética Institucional, ya que las Normas Jurídicas de nuestro país disponen que deben existir acciones en la administración pública federal preventivas para que se garantice  el adecuado ejercicio del servicio </a:t>
            </a:r>
            <a:r>
              <a:rPr lang="es-ES_tradnl" sz="2000" b="1" dirty="0" smtClean="0">
                <a:solidFill>
                  <a:srgbClr val="000000"/>
                </a:solidFill>
                <a:latin typeface="Candara"/>
                <a:cs typeface="Candara"/>
              </a:rPr>
              <a:t>público. </a:t>
            </a:r>
          </a:p>
          <a:p>
            <a:pPr marL="0" indent="0" algn="just">
              <a:spcBef>
                <a:spcPct val="0"/>
              </a:spcBef>
              <a:buNone/>
            </a:pPr>
            <a:endParaRPr lang="es-ES_tradnl" sz="2000" b="1" dirty="0" smtClean="0">
              <a:solidFill>
                <a:srgbClr val="000000"/>
              </a:solidFill>
              <a:latin typeface="Candara"/>
              <a:cs typeface="Candara"/>
            </a:endParaRPr>
          </a:p>
          <a:p>
            <a:pPr marL="0" indent="0" algn="just">
              <a:spcBef>
                <a:spcPct val="0"/>
              </a:spcBef>
              <a:buNone/>
            </a:pPr>
            <a:r>
              <a:rPr lang="es-ES_tradnl" sz="2000" b="1" dirty="0" smtClean="0">
                <a:solidFill>
                  <a:srgbClr val="000000"/>
                </a:solidFill>
                <a:latin typeface="Candara"/>
                <a:cs typeface="Candara"/>
              </a:rPr>
              <a:t>Las </a:t>
            </a:r>
            <a:r>
              <a:rPr lang="es-ES_tradnl" sz="2000" b="1" dirty="0">
                <a:solidFill>
                  <a:srgbClr val="000000"/>
                </a:solidFill>
                <a:latin typeface="Candara"/>
                <a:cs typeface="Candara"/>
              </a:rPr>
              <a:t>dependencias y entidades deberán establecer acciones permanentes para delimitar las conductas que en situaciones específicas deberán observar los servidores públicos en el desempeño de sus empleos, cargos o comisiones, con base en los lineamientos generales que emita la Secretaría de la Función Pública.</a:t>
            </a:r>
          </a:p>
          <a:p>
            <a:pPr marL="182563" indent="-182563" algn="just" eaLnBrk="1" hangingPunct="1">
              <a:spcBef>
                <a:spcPct val="0"/>
              </a:spcBef>
            </a:pPr>
            <a:endParaRPr lang="es-ES" sz="1600" b="1" dirty="0">
              <a:solidFill>
                <a:srgbClr val="000000"/>
              </a:solidFill>
              <a:latin typeface="Candara"/>
              <a:cs typeface="Candara"/>
            </a:endParaRPr>
          </a:p>
        </p:txBody>
      </p:sp>
    </p:spTree>
    <p:extLst>
      <p:ext uri="{BB962C8B-B14F-4D97-AF65-F5344CB8AC3E}">
        <p14:creationId xmlns:p14="http://schemas.microsoft.com/office/powerpoint/2010/main" val="121211514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3"/>
          <p:cNvSpPr>
            <a:spLocks noGrp="1" noChangeArrowheads="1"/>
          </p:cNvSpPr>
          <p:nvPr>
            <p:ph type="body" idx="4294967295"/>
          </p:nvPr>
        </p:nvSpPr>
        <p:spPr>
          <a:xfrm>
            <a:off x="323850" y="2349698"/>
            <a:ext cx="8302625" cy="5111750"/>
          </a:xfrm>
          <a:prstGeom prst="rect">
            <a:avLst/>
          </a:prstGeom>
        </p:spPr>
        <p:txBody>
          <a:bodyPr/>
          <a:lstStyle/>
          <a:p>
            <a:pPr marL="182563" indent="-182563" algn="just" eaLnBrk="1" hangingPunct="1">
              <a:buClr>
                <a:srgbClr val="93A299"/>
              </a:buClr>
              <a:buSzPct val="85000"/>
            </a:pPr>
            <a:endParaRPr lang="es-ES" sz="2000" b="1" dirty="0" smtClean="0">
              <a:solidFill>
                <a:srgbClr val="61342D"/>
              </a:solidFill>
              <a:latin typeface="Candara"/>
              <a:cs typeface="Candara"/>
            </a:endParaRPr>
          </a:p>
          <a:p>
            <a:pPr marL="182563" indent="-182563" algn="just" eaLnBrk="1" hangingPunct="1">
              <a:buClr>
                <a:srgbClr val="93A299"/>
              </a:buClr>
              <a:buSzPct val="85000"/>
            </a:pPr>
            <a:r>
              <a:rPr lang="es-ES" sz="2000" b="1" dirty="0" smtClean="0">
                <a:solidFill>
                  <a:srgbClr val="61342D"/>
                </a:solidFill>
                <a:latin typeface="Candara"/>
                <a:cs typeface="Candara"/>
              </a:rPr>
              <a:t>Con fundamento en lo anterior la Secretaria de la Función Pública ha hecho </a:t>
            </a:r>
            <a:r>
              <a:rPr lang="es-ES" sz="2000" b="1" dirty="0" smtClean="0">
                <a:solidFill>
                  <a:srgbClr val="61342D"/>
                </a:solidFill>
                <a:latin typeface="Candara"/>
                <a:cs typeface="Candara"/>
              </a:rPr>
              <a:t>patente </a:t>
            </a:r>
            <a:r>
              <a:rPr lang="es-ES" sz="2000" b="1" dirty="0" smtClean="0">
                <a:solidFill>
                  <a:srgbClr val="61342D"/>
                </a:solidFill>
                <a:latin typeface="Candara"/>
                <a:cs typeface="Candara"/>
              </a:rPr>
              <a:t>esta exigencia normativa a través de los </a:t>
            </a:r>
            <a:r>
              <a:rPr lang="es-ES" sz="2000" b="1" i="1" dirty="0" smtClean="0">
                <a:solidFill>
                  <a:srgbClr val="61342D"/>
                </a:solidFill>
                <a:latin typeface="Candara"/>
                <a:cs typeface="Candara"/>
              </a:rPr>
              <a:t>Lineamientos </a:t>
            </a:r>
            <a:r>
              <a:rPr lang="es-ES" sz="2000" b="1" i="1" dirty="0">
                <a:solidFill>
                  <a:srgbClr val="61342D"/>
                </a:solidFill>
                <a:latin typeface="Candara"/>
                <a:cs typeface="Candara"/>
              </a:rPr>
              <a:t>Generales para el establecimiento de acciones permanentes que aseguren la integridad y el comportamiento ético de los servidores públicos en el desempeño de sus empleos, cargos o comisiones</a:t>
            </a:r>
            <a:r>
              <a:rPr lang="es-ES" sz="2000" b="1" dirty="0">
                <a:solidFill>
                  <a:srgbClr val="61342D"/>
                </a:solidFill>
                <a:latin typeface="Candara"/>
                <a:cs typeface="Candara"/>
              </a:rPr>
              <a:t> (Lineamientos de Integridad y Ética)</a:t>
            </a:r>
            <a:r>
              <a:rPr lang="es-ES" sz="2000" b="1" dirty="0" smtClean="0">
                <a:solidFill>
                  <a:srgbClr val="61342D"/>
                </a:solidFill>
                <a:latin typeface="Candara"/>
                <a:cs typeface="Candara"/>
              </a:rPr>
              <a:t>, que fueron </a:t>
            </a:r>
            <a:r>
              <a:rPr lang="es-ES" sz="2000" b="1" dirty="0">
                <a:solidFill>
                  <a:srgbClr val="61342D"/>
                </a:solidFill>
                <a:latin typeface="Candara"/>
                <a:cs typeface="Candara"/>
              </a:rPr>
              <a:t>publicados el 6 de marzo de 2012 en el Diario Oficial de la Federación</a:t>
            </a:r>
            <a:r>
              <a:rPr lang="es-ES" sz="2000" b="1" dirty="0" smtClean="0">
                <a:solidFill>
                  <a:srgbClr val="61342D"/>
                </a:solidFill>
                <a:latin typeface="Candara"/>
                <a:cs typeface="Candara"/>
              </a:rPr>
              <a:t>.</a:t>
            </a:r>
          </a:p>
        </p:txBody>
      </p:sp>
      <p:sp>
        <p:nvSpPr>
          <p:cNvPr id="16387" name="Rectangle 2"/>
          <p:cNvSpPr txBox="1">
            <a:spLocks noChangeArrowheads="1"/>
          </p:cNvSpPr>
          <p:nvPr/>
        </p:nvSpPr>
        <p:spPr bwMode="auto">
          <a:xfrm>
            <a:off x="1979712" y="917848"/>
            <a:ext cx="6057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r>
              <a:rPr lang="es-MX" sz="3600" b="1" dirty="0">
                <a:solidFill>
                  <a:srgbClr val="61342D"/>
                </a:solidFill>
                <a:latin typeface="Candara"/>
                <a:cs typeface="Candara"/>
              </a:rPr>
              <a:t>Antecedentes</a:t>
            </a:r>
            <a:endParaRPr lang="es-ES" sz="3600" b="1" dirty="0">
              <a:solidFill>
                <a:srgbClr val="61342D"/>
              </a:solidFill>
              <a:latin typeface="Candara"/>
              <a:cs typeface="Candara"/>
            </a:endParaRPr>
          </a:p>
        </p:txBody>
      </p:sp>
      <p:pic>
        <p:nvPicPr>
          <p:cNvPr id="4" name="Imagen 3"/>
          <p:cNvPicPr>
            <a:picLocks noChangeAspect="1"/>
          </p:cNvPicPr>
          <p:nvPr/>
        </p:nvPicPr>
        <p:blipFill>
          <a:blip r:embed="rId3"/>
          <a:stretch>
            <a:fillRect/>
          </a:stretch>
        </p:blipFill>
        <p:spPr>
          <a:xfrm>
            <a:off x="323528" y="476672"/>
            <a:ext cx="2223627" cy="11298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60778544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7544" y="833461"/>
            <a:ext cx="8208912" cy="5293757"/>
          </a:xfrm>
          <a:prstGeom prst="rect">
            <a:avLst/>
          </a:prstGeom>
          <a:noFill/>
        </p:spPr>
        <p:txBody>
          <a:bodyPr wrap="square" rtlCol="0">
            <a:spAutoFit/>
          </a:bodyPr>
          <a:lstStyle/>
          <a:p>
            <a:pPr algn="just"/>
            <a:endParaRPr lang="es-ES_tradnl" sz="2000" b="1" dirty="0" smtClean="0">
              <a:solidFill>
                <a:srgbClr val="61342D"/>
              </a:solidFill>
              <a:latin typeface="Candara"/>
              <a:cs typeface="Candara"/>
            </a:endParaRPr>
          </a:p>
          <a:p>
            <a:pPr algn="ctr"/>
            <a:r>
              <a:rPr lang="es-ES_tradnl" sz="2400" b="1" dirty="0" smtClean="0">
                <a:solidFill>
                  <a:srgbClr val="61342D"/>
                </a:solidFill>
                <a:latin typeface="Candara" panose="020E0502030303020204" pitchFamily="34" charset="0"/>
                <a:cs typeface="Candara"/>
              </a:rPr>
              <a:t>Objetivo del Comité </a:t>
            </a:r>
            <a:r>
              <a:rPr lang="es-ES_tradnl" sz="2400" b="1" dirty="0">
                <a:solidFill>
                  <a:srgbClr val="61342D"/>
                </a:solidFill>
                <a:latin typeface="Candara" panose="020E0502030303020204" pitchFamily="34" charset="0"/>
                <a:cs typeface="Candara"/>
              </a:rPr>
              <a:t>de </a:t>
            </a:r>
            <a:r>
              <a:rPr lang="es-ES_tradnl" sz="2400" b="1" dirty="0" smtClean="0">
                <a:solidFill>
                  <a:srgbClr val="61342D"/>
                </a:solidFill>
                <a:latin typeface="Candara" panose="020E0502030303020204" pitchFamily="34" charset="0"/>
                <a:cs typeface="Candara"/>
              </a:rPr>
              <a:t>Ética</a:t>
            </a:r>
          </a:p>
          <a:p>
            <a:pPr algn="just"/>
            <a:endParaRPr lang="es-ES_tradnl" sz="2000" b="1" dirty="0" smtClean="0">
              <a:solidFill>
                <a:srgbClr val="61342D"/>
              </a:solidFill>
              <a:latin typeface="Candara" panose="020E0502030303020204" pitchFamily="34" charset="0"/>
              <a:cs typeface="Candara"/>
            </a:endParaRPr>
          </a:p>
          <a:p>
            <a:pPr algn="just"/>
            <a:r>
              <a:rPr lang="es-ES_tradnl" b="1" dirty="0" smtClean="0">
                <a:solidFill>
                  <a:srgbClr val="61342D"/>
                </a:solidFill>
                <a:latin typeface="Candara" panose="020E0502030303020204" pitchFamily="34" charset="0"/>
              </a:rPr>
              <a:t>Fungir </a:t>
            </a:r>
            <a:r>
              <a:rPr lang="es-ES_tradnl" b="1" dirty="0">
                <a:solidFill>
                  <a:srgbClr val="61342D"/>
                </a:solidFill>
                <a:latin typeface="Candara" panose="020E0502030303020204" pitchFamily="34" charset="0"/>
              </a:rPr>
              <a:t>como órgano de consulta y asesoría especializada en asuntos relacionados con la emisión, aplicación y cumplimiento del Código de </a:t>
            </a:r>
            <a:r>
              <a:rPr lang="es-ES_tradnl" b="1" dirty="0" smtClean="0">
                <a:solidFill>
                  <a:srgbClr val="61342D"/>
                </a:solidFill>
                <a:latin typeface="Candara" panose="020E0502030303020204" pitchFamily="34" charset="0"/>
              </a:rPr>
              <a:t>Conducta y e</a:t>
            </a:r>
            <a:r>
              <a:rPr lang="es-ES_tradnl" b="1" dirty="0" smtClean="0">
                <a:solidFill>
                  <a:srgbClr val="61342D"/>
                </a:solidFill>
                <a:latin typeface="Candara" panose="020E0502030303020204" pitchFamily="34" charset="0"/>
                <a:cs typeface="Candara"/>
              </a:rPr>
              <a:t>stablecer </a:t>
            </a:r>
            <a:r>
              <a:rPr lang="es-ES_tradnl" b="1" dirty="0">
                <a:solidFill>
                  <a:srgbClr val="61342D"/>
                </a:solidFill>
                <a:latin typeface="Candara" panose="020E0502030303020204" pitchFamily="34" charset="0"/>
                <a:cs typeface="Candara"/>
              </a:rPr>
              <a:t>Reglas sobre </a:t>
            </a:r>
            <a:r>
              <a:rPr lang="es-ES_tradnl" b="1" dirty="0" smtClean="0">
                <a:solidFill>
                  <a:srgbClr val="61342D"/>
                </a:solidFill>
                <a:latin typeface="Candara" panose="020E0502030303020204" pitchFamily="34" charset="0"/>
                <a:cs typeface="Candara"/>
              </a:rPr>
              <a:t>la conducta </a:t>
            </a:r>
            <a:r>
              <a:rPr lang="es-ES_tradnl" b="1" dirty="0">
                <a:solidFill>
                  <a:srgbClr val="61342D"/>
                </a:solidFill>
                <a:latin typeface="Candara" panose="020E0502030303020204" pitchFamily="34" charset="0"/>
                <a:cs typeface="Candara"/>
              </a:rPr>
              <a:t>i</a:t>
            </a:r>
            <a:r>
              <a:rPr lang="es-ES_tradnl" b="1" dirty="0" smtClean="0">
                <a:solidFill>
                  <a:srgbClr val="61342D"/>
                </a:solidFill>
                <a:latin typeface="Candara" panose="020E0502030303020204" pitchFamily="34" charset="0"/>
                <a:cs typeface="Candara"/>
              </a:rPr>
              <a:t>ndividual </a:t>
            </a:r>
            <a:r>
              <a:rPr lang="es-ES_tradnl" b="1" dirty="0">
                <a:solidFill>
                  <a:srgbClr val="61342D"/>
                </a:solidFill>
                <a:latin typeface="Candara" panose="020E0502030303020204" pitchFamily="34" charset="0"/>
                <a:cs typeface="Candara"/>
              </a:rPr>
              <a:t>y </a:t>
            </a:r>
            <a:r>
              <a:rPr lang="es-ES_tradnl" b="1" dirty="0" smtClean="0">
                <a:solidFill>
                  <a:srgbClr val="61342D"/>
                </a:solidFill>
                <a:latin typeface="Candara" panose="020E0502030303020204" pitchFamily="34" charset="0"/>
                <a:cs typeface="Candara"/>
              </a:rPr>
              <a:t>social </a:t>
            </a:r>
            <a:r>
              <a:rPr lang="es-ES_tradnl" b="1" dirty="0">
                <a:solidFill>
                  <a:srgbClr val="61342D"/>
                </a:solidFill>
                <a:latin typeface="Candara" panose="020E0502030303020204" pitchFamily="34" charset="0"/>
                <a:cs typeface="Candara"/>
              </a:rPr>
              <a:t>de la </a:t>
            </a:r>
            <a:r>
              <a:rPr lang="es-ES_tradnl" b="1" dirty="0" smtClean="0">
                <a:solidFill>
                  <a:srgbClr val="61342D"/>
                </a:solidFill>
                <a:latin typeface="Candara" panose="020E0502030303020204" pitchFamily="34" charset="0"/>
                <a:cs typeface="Candara"/>
              </a:rPr>
              <a:t>Institución.</a:t>
            </a:r>
          </a:p>
          <a:p>
            <a:pPr algn="just"/>
            <a:endParaRPr lang="es-ES_tradnl" b="1" dirty="0" smtClean="0">
              <a:solidFill>
                <a:srgbClr val="61342D"/>
              </a:solidFill>
              <a:latin typeface="Candara" panose="020E0502030303020204" pitchFamily="34" charset="0"/>
              <a:cs typeface="Candara"/>
            </a:endParaRPr>
          </a:p>
          <a:p>
            <a:pPr algn="ctr"/>
            <a:r>
              <a:rPr lang="es-ES_tradnl" sz="2400" b="1" dirty="0" smtClean="0">
                <a:solidFill>
                  <a:srgbClr val="61342D"/>
                </a:solidFill>
                <a:latin typeface="Candara"/>
                <a:cs typeface="Candara"/>
              </a:rPr>
              <a:t>Funciones </a:t>
            </a:r>
            <a:r>
              <a:rPr lang="es-ES_tradnl" sz="2400" b="1" dirty="0">
                <a:solidFill>
                  <a:srgbClr val="61342D"/>
                </a:solidFill>
                <a:latin typeface="Candara"/>
                <a:cs typeface="Candara"/>
              </a:rPr>
              <a:t>del Comité de </a:t>
            </a:r>
            <a:r>
              <a:rPr lang="es-ES_tradnl" sz="2400" b="1" dirty="0" smtClean="0">
                <a:solidFill>
                  <a:srgbClr val="61342D"/>
                </a:solidFill>
                <a:latin typeface="Candara"/>
                <a:cs typeface="Candara"/>
              </a:rPr>
              <a:t>Ética</a:t>
            </a:r>
          </a:p>
          <a:p>
            <a:pPr algn="ctr"/>
            <a:endParaRPr lang="es-ES_tradnl" sz="1400" b="1" dirty="0">
              <a:solidFill>
                <a:srgbClr val="61342D"/>
              </a:solidFill>
              <a:latin typeface="Candara"/>
              <a:cs typeface="Candara"/>
            </a:endParaRPr>
          </a:p>
          <a:p>
            <a:pPr algn="just"/>
            <a:r>
              <a:rPr lang="es-ES_tradnl" b="1" dirty="0">
                <a:solidFill>
                  <a:srgbClr val="61342D"/>
                </a:solidFill>
                <a:latin typeface="Candara"/>
                <a:cs typeface="Candara"/>
              </a:rPr>
              <a:t>a) Establecer las bases para su organización y funcionamiento.</a:t>
            </a:r>
          </a:p>
          <a:p>
            <a:pPr algn="just"/>
            <a:r>
              <a:rPr lang="es-ES_tradnl" b="1" dirty="0">
                <a:solidFill>
                  <a:srgbClr val="61342D"/>
                </a:solidFill>
                <a:latin typeface="Candara"/>
                <a:cs typeface="Candara"/>
              </a:rPr>
              <a:t>b) Elaborar y aprobar su programa anual de trabajo. </a:t>
            </a:r>
          </a:p>
          <a:p>
            <a:pPr algn="just"/>
            <a:r>
              <a:rPr lang="es-ES_tradnl" b="1" dirty="0">
                <a:solidFill>
                  <a:srgbClr val="61342D"/>
                </a:solidFill>
                <a:latin typeface="Candara"/>
                <a:cs typeface="Candara"/>
              </a:rPr>
              <a:t>c) Participar en la emisión del Código de Conducta, así como coadyuvar en la aplicación y cumplimiento del mismo.</a:t>
            </a:r>
          </a:p>
          <a:p>
            <a:pPr algn="just"/>
            <a:r>
              <a:rPr lang="es-ES_tradnl" b="1" dirty="0">
                <a:solidFill>
                  <a:srgbClr val="61342D"/>
                </a:solidFill>
                <a:latin typeface="Candara"/>
                <a:cs typeface="Candara"/>
              </a:rPr>
              <a:t>d) Determinar los indicadores de cumplimiento del Código de Conducta y el método que se seguirá para evaluar anualmente los resultados obtenidos, así como difundir dichos resultados en la página Web de la institución</a:t>
            </a:r>
            <a:r>
              <a:rPr lang="es-ES_tradnl" b="1" dirty="0" smtClean="0">
                <a:solidFill>
                  <a:srgbClr val="61342D"/>
                </a:solidFill>
                <a:latin typeface="Candara"/>
                <a:cs typeface="Candara"/>
              </a:rPr>
              <a:t>.</a:t>
            </a:r>
          </a:p>
          <a:p>
            <a:pPr algn="just"/>
            <a:r>
              <a:rPr lang="es-ES_tradnl" b="1" dirty="0">
                <a:solidFill>
                  <a:srgbClr val="61342D"/>
                </a:solidFill>
                <a:latin typeface="Candara"/>
                <a:cs typeface="Candara"/>
              </a:rPr>
              <a:t>e) Proponer la revisión y, en su caso, actualización del Código de Conducta.</a:t>
            </a:r>
          </a:p>
          <a:p>
            <a:pPr algn="just"/>
            <a:endParaRPr lang="es-ES_tradnl" sz="2000" b="1" dirty="0" smtClean="0">
              <a:solidFill>
                <a:srgbClr val="61342D"/>
              </a:solidFill>
              <a:latin typeface="Candara"/>
              <a:cs typeface="Candara"/>
            </a:endParaRPr>
          </a:p>
        </p:txBody>
      </p:sp>
    </p:spTree>
    <p:extLst>
      <p:ext uri="{BB962C8B-B14F-4D97-AF65-F5344CB8AC3E}">
        <p14:creationId xmlns:p14="http://schemas.microsoft.com/office/powerpoint/2010/main" val="164287072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7544" y="1135251"/>
            <a:ext cx="8208912" cy="6032421"/>
          </a:xfrm>
          <a:prstGeom prst="rect">
            <a:avLst/>
          </a:prstGeom>
          <a:noFill/>
        </p:spPr>
        <p:txBody>
          <a:bodyPr wrap="square" rtlCol="0">
            <a:spAutoFit/>
          </a:bodyPr>
          <a:lstStyle/>
          <a:p>
            <a:pPr algn="just"/>
            <a:endParaRPr lang="es-ES_tradnl" sz="1600" b="1" dirty="0" smtClean="0">
              <a:solidFill>
                <a:srgbClr val="61342D"/>
              </a:solidFill>
              <a:latin typeface="Candara"/>
              <a:cs typeface="Candara"/>
            </a:endParaRPr>
          </a:p>
          <a:p>
            <a:pPr algn="ctr"/>
            <a:r>
              <a:rPr lang="es-MX" sz="2000" b="1" dirty="0">
                <a:solidFill>
                  <a:srgbClr val="61342D"/>
                </a:solidFill>
                <a:latin typeface="Candara"/>
                <a:cs typeface="Candara"/>
              </a:rPr>
              <a:t>Funciones del Comité de Ética</a:t>
            </a:r>
          </a:p>
          <a:p>
            <a:pPr algn="just"/>
            <a:endParaRPr lang="es-ES_tradnl" sz="1600" b="1" dirty="0">
              <a:solidFill>
                <a:srgbClr val="61342D"/>
              </a:solidFill>
              <a:latin typeface="Candara"/>
              <a:cs typeface="Candara"/>
            </a:endParaRPr>
          </a:p>
          <a:p>
            <a:pPr algn="just"/>
            <a:r>
              <a:rPr lang="es-ES_tradnl" b="1" dirty="0" smtClean="0">
                <a:solidFill>
                  <a:srgbClr val="61342D"/>
                </a:solidFill>
                <a:latin typeface="Candara"/>
                <a:cs typeface="Candara"/>
              </a:rPr>
              <a:t>f) Fungir como órgano de consulta y asesoría especializada en asuntos relacionados con la emisión, aplicación y cumplimiento del Código de Conducta.</a:t>
            </a:r>
          </a:p>
          <a:p>
            <a:pPr algn="just"/>
            <a:r>
              <a:rPr lang="es-ES_tradnl" b="1" dirty="0" smtClean="0">
                <a:solidFill>
                  <a:srgbClr val="61342D"/>
                </a:solidFill>
                <a:latin typeface="Candara"/>
                <a:cs typeface="Candara"/>
              </a:rPr>
              <a:t>g) Emitir recomendaciones derivadas del incumplimiento al Código de Conducta, las cuales consistirán en un pronunciamiento imparcial no vinculatorio, y se harán del conocimiento del servidor público y de su superior jerárquico.</a:t>
            </a:r>
          </a:p>
          <a:p>
            <a:pPr algn="just"/>
            <a:r>
              <a:rPr lang="es-ES_tradnl" b="1" dirty="0" smtClean="0">
                <a:solidFill>
                  <a:srgbClr val="61342D"/>
                </a:solidFill>
                <a:latin typeface="Candara"/>
                <a:cs typeface="Candara"/>
              </a:rPr>
              <a:t>h) Establecer el mecanismo de comunicación que facilite el cumplimiento de sus funciones.</a:t>
            </a:r>
          </a:p>
          <a:p>
            <a:pPr algn="just"/>
            <a:r>
              <a:rPr lang="es-ES_tradnl" b="1" dirty="0" smtClean="0">
                <a:solidFill>
                  <a:srgbClr val="61342D"/>
                </a:solidFill>
                <a:latin typeface="Candara"/>
                <a:cs typeface="Candara"/>
              </a:rPr>
              <a:t>i) Difundir los valores contenidos en el Código de </a:t>
            </a:r>
            <a:r>
              <a:rPr lang="es-ES_tradnl" b="1" dirty="0" err="1" smtClean="0">
                <a:solidFill>
                  <a:srgbClr val="61342D"/>
                </a:solidFill>
                <a:latin typeface="Candara"/>
                <a:cs typeface="Candara"/>
              </a:rPr>
              <a:t>Etica</a:t>
            </a:r>
            <a:r>
              <a:rPr lang="es-ES_tradnl" b="1" dirty="0" smtClean="0">
                <a:solidFill>
                  <a:srgbClr val="61342D"/>
                </a:solidFill>
                <a:latin typeface="Candara"/>
                <a:cs typeface="Candara"/>
              </a:rPr>
              <a:t> y en el Código de Conducta. </a:t>
            </a:r>
          </a:p>
          <a:p>
            <a:pPr algn="just"/>
            <a:r>
              <a:rPr lang="es-ES_tradnl" b="1" dirty="0" smtClean="0">
                <a:solidFill>
                  <a:srgbClr val="61342D"/>
                </a:solidFill>
                <a:latin typeface="Candara"/>
                <a:cs typeface="Candara"/>
              </a:rPr>
              <a:t>j) Comunicar al OIC de la institución de las conductas de servidores públicos que conozca con motivo de sus funciones, y que puedan constituir responsabilidad administrativa en términos de la Ley de la materia, y</a:t>
            </a:r>
          </a:p>
          <a:p>
            <a:pPr algn="just"/>
            <a:r>
              <a:rPr lang="es-ES_tradnl" b="1" dirty="0" smtClean="0">
                <a:solidFill>
                  <a:srgbClr val="61342D"/>
                </a:solidFill>
                <a:latin typeface="Candara"/>
                <a:cs typeface="Candara"/>
              </a:rPr>
              <a:t>k) Las demás análogas a las anteriores y que resulten necesarias para el cumplimiento de sus funciones.</a:t>
            </a:r>
          </a:p>
          <a:p>
            <a:pPr algn="just"/>
            <a:endParaRPr lang="es-ES_tradnl" b="1" dirty="0">
              <a:solidFill>
                <a:srgbClr val="61342D"/>
              </a:solidFill>
              <a:latin typeface="Candara"/>
              <a:cs typeface="Candara"/>
            </a:endParaRPr>
          </a:p>
          <a:p>
            <a:pPr algn="just"/>
            <a:endParaRPr lang="es-ES_tradnl" sz="2000" b="1" dirty="0">
              <a:solidFill>
                <a:srgbClr val="61342D"/>
              </a:solidFill>
              <a:latin typeface="Candara"/>
              <a:cs typeface="Candara"/>
            </a:endParaRPr>
          </a:p>
          <a:p>
            <a:pPr algn="just"/>
            <a:endParaRPr lang="es-ES_tradnl" sz="2000" b="1" dirty="0">
              <a:solidFill>
                <a:srgbClr val="61342D"/>
              </a:solidFill>
              <a:latin typeface="Candara"/>
              <a:cs typeface="Candara"/>
            </a:endParaRPr>
          </a:p>
          <a:p>
            <a:pPr algn="just"/>
            <a:endParaRPr lang="es-ES_tradnl" sz="2000" b="1" dirty="0" smtClean="0">
              <a:solidFill>
                <a:srgbClr val="61342D"/>
              </a:solidFill>
              <a:latin typeface="Candara"/>
              <a:cs typeface="Candara"/>
            </a:endParaRPr>
          </a:p>
        </p:txBody>
      </p:sp>
    </p:spTree>
    <p:extLst>
      <p:ext uri="{BB962C8B-B14F-4D97-AF65-F5344CB8AC3E}">
        <p14:creationId xmlns:p14="http://schemas.microsoft.com/office/powerpoint/2010/main" val="6231984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1360488" y="200025"/>
            <a:ext cx="6057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r>
              <a:rPr lang="es-ES" sz="3600" b="1" dirty="0" smtClean="0">
                <a:solidFill>
                  <a:srgbClr val="C00000"/>
                </a:solidFill>
              </a:rPr>
              <a:t>Integración del Comité </a:t>
            </a:r>
            <a:r>
              <a:rPr lang="es-ES" sz="3600" b="1" dirty="0">
                <a:solidFill>
                  <a:srgbClr val="C00000"/>
                </a:solidFill>
              </a:rPr>
              <a:t>de </a:t>
            </a:r>
            <a:r>
              <a:rPr lang="es-ES" sz="3600" b="1" dirty="0" smtClean="0">
                <a:solidFill>
                  <a:srgbClr val="C00000"/>
                </a:solidFill>
              </a:rPr>
              <a:t>Ética</a:t>
            </a:r>
            <a:endParaRPr lang="es-ES" sz="3600" b="1" dirty="0">
              <a:solidFill>
                <a:srgbClr val="C00000"/>
              </a:solidFill>
            </a:endParaRPr>
          </a:p>
        </p:txBody>
      </p:sp>
      <p:grpSp>
        <p:nvGrpSpPr>
          <p:cNvPr id="22531" name="29 Grupo"/>
          <p:cNvGrpSpPr>
            <a:grpSpLocks/>
          </p:cNvGrpSpPr>
          <p:nvPr/>
        </p:nvGrpSpPr>
        <p:grpSpPr bwMode="auto">
          <a:xfrm>
            <a:off x="1692275" y="2349500"/>
            <a:ext cx="1584325" cy="1079500"/>
            <a:chOff x="1287548" y="1934552"/>
            <a:chExt cx="1584175" cy="840088"/>
          </a:xfrm>
        </p:grpSpPr>
        <p:sp>
          <p:nvSpPr>
            <p:cNvPr id="4" name="3 Proceso"/>
            <p:cNvSpPr/>
            <p:nvPr/>
          </p:nvSpPr>
          <p:spPr>
            <a:xfrm>
              <a:off x="1287548" y="1934552"/>
              <a:ext cx="1584175" cy="840088"/>
            </a:xfrm>
            <a:prstGeom prst="flowChartProcess">
              <a:avLst/>
            </a:prstGeom>
            <a:solidFill>
              <a:srgbClr val="722A2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
          <p:nvSpPr>
            <p:cNvPr id="22563" name="4 CuadroTexto"/>
            <p:cNvSpPr txBox="1">
              <a:spLocks noChangeArrowheads="1"/>
            </p:cNvSpPr>
            <p:nvPr/>
          </p:nvSpPr>
          <p:spPr bwMode="auto">
            <a:xfrm>
              <a:off x="1500743" y="2169930"/>
              <a:ext cx="1298235" cy="287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eaLnBrk="1" hangingPunct="1"/>
              <a:r>
                <a:rPr lang="es-MX" sz="1800" b="1" dirty="0">
                  <a:solidFill>
                    <a:schemeClr val="bg1"/>
                  </a:solidFill>
                  <a:latin typeface="Arial Narrow" charset="0"/>
                  <a:cs typeface="Arial" charset="0"/>
                </a:rPr>
                <a:t>Presidente</a:t>
              </a:r>
            </a:p>
          </p:txBody>
        </p:sp>
      </p:grpSp>
      <p:sp>
        <p:nvSpPr>
          <p:cNvPr id="11" name="10 Rectángulo"/>
          <p:cNvSpPr/>
          <p:nvPr/>
        </p:nvSpPr>
        <p:spPr>
          <a:xfrm>
            <a:off x="5580063" y="3860800"/>
            <a:ext cx="1908175" cy="201612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eaLnBrk="1" hangingPunct="1">
              <a:buFont typeface="Arial" charset="0"/>
              <a:buChar char="•"/>
            </a:pPr>
            <a:r>
              <a:rPr lang="es-MX" sz="1500" b="1" dirty="0">
                <a:solidFill>
                  <a:schemeClr val="bg1"/>
                </a:solidFill>
                <a:latin typeface="Arial Narrow" charset="0"/>
                <a:ea typeface="ＭＳ Ｐゴシック" charset="0"/>
                <a:cs typeface="Arial" charset="0"/>
              </a:rPr>
              <a:t>Titular del Órgano Interno de Control</a:t>
            </a:r>
          </a:p>
          <a:p>
            <a:pPr marL="285750" indent="-285750" algn="ctr" eaLnBrk="1" hangingPunct="1">
              <a:buFont typeface="Arial" charset="0"/>
              <a:buChar char="•"/>
            </a:pPr>
            <a:endParaRPr lang="es-MX" sz="500" b="1" dirty="0">
              <a:solidFill>
                <a:schemeClr val="bg1"/>
              </a:solidFill>
              <a:latin typeface="Arial Narrow" charset="0"/>
              <a:ea typeface="ＭＳ Ｐゴシック" charset="0"/>
              <a:cs typeface="Arial" charset="0"/>
            </a:endParaRPr>
          </a:p>
          <a:p>
            <a:pPr marL="285750" indent="-285750" eaLnBrk="1" hangingPunct="1">
              <a:buFont typeface="Arial" charset="0"/>
              <a:buChar char="•"/>
            </a:pPr>
            <a:r>
              <a:rPr lang="es-MX" sz="1500" b="1" dirty="0">
                <a:solidFill>
                  <a:schemeClr val="bg1"/>
                </a:solidFill>
                <a:latin typeface="Arial Narrow" charset="0"/>
                <a:ea typeface="ＭＳ Ｐゴシック" charset="0"/>
                <a:cs typeface="Arial" charset="0"/>
              </a:rPr>
              <a:t>Titular del Área Jurídica</a:t>
            </a:r>
          </a:p>
          <a:p>
            <a:pPr marL="285750" indent="-285750" algn="ctr" eaLnBrk="1" hangingPunct="1">
              <a:buFont typeface="Arial" charset="0"/>
              <a:buChar char="•"/>
            </a:pPr>
            <a:endParaRPr lang="es-MX" sz="500" b="1" dirty="0">
              <a:solidFill>
                <a:schemeClr val="bg1"/>
              </a:solidFill>
              <a:latin typeface="Arial Narrow" charset="0"/>
              <a:ea typeface="ＭＳ Ｐゴシック" charset="0"/>
              <a:cs typeface="Arial" charset="0"/>
            </a:endParaRPr>
          </a:p>
          <a:p>
            <a:pPr marL="285750" indent="-285750" eaLnBrk="1" hangingPunct="1">
              <a:buFont typeface="Arial" charset="0"/>
              <a:buChar char="•"/>
            </a:pPr>
            <a:r>
              <a:rPr lang="es-MX" sz="1500" b="1" dirty="0">
                <a:solidFill>
                  <a:schemeClr val="bg1"/>
                </a:solidFill>
                <a:latin typeface="Arial Narrow" charset="0"/>
                <a:ea typeface="ＭＳ Ｐゴシック" charset="0"/>
                <a:cs typeface="Arial" charset="0"/>
              </a:rPr>
              <a:t>Titular del Área de Recursos Humanos</a:t>
            </a:r>
          </a:p>
        </p:txBody>
      </p:sp>
      <p:grpSp>
        <p:nvGrpSpPr>
          <p:cNvPr id="22533" name="32 Grupo"/>
          <p:cNvGrpSpPr>
            <a:grpSpLocks/>
          </p:cNvGrpSpPr>
          <p:nvPr/>
        </p:nvGrpSpPr>
        <p:grpSpPr bwMode="auto">
          <a:xfrm>
            <a:off x="5651500" y="2532926"/>
            <a:ext cx="1355725" cy="813369"/>
            <a:chOff x="5987424" y="2079003"/>
            <a:chExt cx="1355771" cy="585352"/>
          </a:xfrm>
        </p:grpSpPr>
        <p:sp>
          <p:nvSpPr>
            <p:cNvPr id="10" name="9 Rectángulo"/>
            <p:cNvSpPr/>
            <p:nvPr/>
          </p:nvSpPr>
          <p:spPr>
            <a:xfrm>
              <a:off x="5987424" y="2079003"/>
              <a:ext cx="1355771" cy="585352"/>
            </a:xfrm>
            <a:prstGeom prst="rect">
              <a:avLst/>
            </a:prstGeom>
            <a:solidFill>
              <a:srgbClr val="A6C36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
          <p:nvSpPr>
            <p:cNvPr id="22561" name="12 CuadroTexto"/>
            <p:cNvSpPr txBox="1">
              <a:spLocks noChangeArrowheads="1"/>
            </p:cNvSpPr>
            <p:nvPr/>
          </p:nvSpPr>
          <p:spPr bwMode="auto">
            <a:xfrm>
              <a:off x="6135519" y="2079003"/>
              <a:ext cx="1076646" cy="585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buFontTx/>
                <a:buChar char="•"/>
              </a:pPr>
              <a:r>
                <a:rPr lang="es-MX" sz="1600" b="1" dirty="0">
                  <a:solidFill>
                    <a:schemeClr val="bg1"/>
                  </a:solidFill>
                  <a:latin typeface="Arial Narrow" charset="0"/>
                  <a:cs typeface="Arial" charset="0"/>
                </a:rPr>
                <a:t>Secretario Ejecutivo</a:t>
              </a:r>
            </a:p>
          </p:txBody>
        </p:sp>
      </p:grpSp>
      <p:grpSp>
        <p:nvGrpSpPr>
          <p:cNvPr id="22534" name="30 Grupo"/>
          <p:cNvGrpSpPr>
            <a:grpSpLocks/>
          </p:cNvGrpSpPr>
          <p:nvPr/>
        </p:nvGrpSpPr>
        <p:grpSpPr bwMode="auto">
          <a:xfrm>
            <a:off x="3635375" y="2349500"/>
            <a:ext cx="1431925" cy="1079500"/>
            <a:chOff x="3419872" y="1916832"/>
            <a:chExt cx="1355771" cy="857808"/>
          </a:xfrm>
        </p:grpSpPr>
        <p:sp>
          <p:nvSpPr>
            <p:cNvPr id="8" name="7 Rectángulo"/>
            <p:cNvSpPr/>
            <p:nvPr/>
          </p:nvSpPr>
          <p:spPr>
            <a:xfrm>
              <a:off x="3419872" y="1916832"/>
              <a:ext cx="1355771" cy="857808"/>
            </a:xfrm>
            <a:prstGeom prst="rect">
              <a:avLst/>
            </a:prstGeom>
            <a:solidFill>
              <a:srgbClr val="722A2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
          <p:nvSpPr>
            <p:cNvPr id="22559" name="13 CuadroTexto"/>
            <p:cNvSpPr txBox="1">
              <a:spLocks noChangeArrowheads="1"/>
            </p:cNvSpPr>
            <p:nvPr/>
          </p:nvSpPr>
          <p:spPr bwMode="auto">
            <a:xfrm>
              <a:off x="3491880" y="2062589"/>
              <a:ext cx="121794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r>
                <a:rPr lang="es-MX" sz="1800" b="1">
                  <a:solidFill>
                    <a:schemeClr val="bg1"/>
                  </a:solidFill>
                  <a:latin typeface="Arial Narrow" charset="0"/>
                  <a:cs typeface="Arial" charset="0"/>
                </a:rPr>
                <a:t>Presidente</a:t>
              </a:r>
            </a:p>
            <a:p>
              <a:pPr algn="ctr" eaLnBrk="1" hangingPunct="1"/>
              <a:r>
                <a:rPr lang="es-MX" sz="1800" b="1">
                  <a:solidFill>
                    <a:schemeClr val="bg1"/>
                  </a:solidFill>
                  <a:latin typeface="Arial Narrow" charset="0"/>
                  <a:cs typeface="Arial" charset="0"/>
                </a:rPr>
                <a:t>Suplente</a:t>
              </a:r>
            </a:p>
          </p:txBody>
        </p:sp>
      </p:grpSp>
      <p:sp>
        <p:nvSpPr>
          <p:cNvPr id="15" name="14 Cerrar llave"/>
          <p:cNvSpPr/>
          <p:nvPr/>
        </p:nvSpPr>
        <p:spPr>
          <a:xfrm flipH="1">
            <a:off x="1320800" y="3860800"/>
            <a:ext cx="298450" cy="2473325"/>
          </a:xfrm>
          <a:prstGeom prst="rightBrace">
            <a:avLst/>
          </a:prstGeom>
          <a:ln w="4445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s-MX"/>
          </a:p>
        </p:txBody>
      </p:sp>
      <p:sp>
        <p:nvSpPr>
          <p:cNvPr id="22536" name="15 CuadroTexto"/>
          <p:cNvSpPr txBox="1">
            <a:spLocks noChangeArrowheads="1"/>
          </p:cNvSpPr>
          <p:nvPr/>
        </p:nvSpPr>
        <p:spPr bwMode="auto">
          <a:xfrm>
            <a:off x="-36512" y="2617748"/>
            <a:ext cx="14756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r>
              <a:rPr lang="es-MX" sz="1400" b="1" dirty="0" smtClean="0">
                <a:latin typeface="Candara"/>
                <a:cs typeface="Candara"/>
              </a:rPr>
              <a:t>Direccion de Administración </a:t>
            </a:r>
            <a:endParaRPr lang="es-MX" sz="1400" b="1" dirty="0">
              <a:latin typeface="Candara"/>
              <a:cs typeface="Candara"/>
            </a:endParaRPr>
          </a:p>
        </p:txBody>
      </p:sp>
      <p:cxnSp>
        <p:nvCxnSpPr>
          <p:cNvPr id="19" name="18 Conector recto"/>
          <p:cNvCxnSpPr/>
          <p:nvPr/>
        </p:nvCxnSpPr>
        <p:spPr>
          <a:xfrm>
            <a:off x="5364163" y="1579563"/>
            <a:ext cx="0" cy="5111750"/>
          </a:xfrm>
          <a:prstGeom prst="line">
            <a:avLst/>
          </a:prstGeom>
          <a:ln w="146050" cmpd="sng">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2538" name="19 CuadroTexto"/>
          <p:cNvSpPr txBox="1">
            <a:spLocks noChangeArrowheads="1"/>
          </p:cNvSpPr>
          <p:nvPr/>
        </p:nvSpPr>
        <p:spPr bwMode="auto">
          <a:xfrm>
            <a:off x="6804025" y="6237288"/>
            <a:ext cx="1008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r>
              <a:rPr lang="es-MX" sz="1600" b="1">
                <a:latin typeface="Arial Narrow" charset="0"/>
                <a:cs typeface="Arial" charset="0"/>
              </a:rPr>
              <a:t>Asesores</a:t>
            </a:r>
          </a:p>
        </p:txBody>
      </p:sp>
      <p:sp>
        <p:nvSpPr>
          <p:cNvPr id="22539" name="20 CuadroTexto"/>
          <p:cNvSpPr txBox="1">
            <a:spLocks noChangeArrowheads="1"/>
          </p:cNvSpPr>
          <p:nvPr/>
        </p:nvSpPr>
        <p:spPr bwMode="auto">
          <a:xfrm>
            <a:off x="1568450" y="1679575"/>
            <a:ext cx="3435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r>
              <a:rPr lang="es-MX" sz="2000" b="1">
                <a:latin typeface="Arial Narrow" charset="0"/>
                <a:cs typeface="Arial" charset="0"/>
              </a:rPr>
              <a:t>MIEMBROS CON VOZ Y VOTO</a:t>
            </a:r>
          </a:p>
        </p:txBody>
      </p:sp>
      <p:grpSp>
        <p:nvGrpSpPr>
          <p:cNvPr id="22540" name="27 Grupo"/>
          <p:cNvGrpSpPr>
            <a:grpSpLocks/>
          </p:cNvGrpSpPr>
          <p:nvPr/>
        </p:nvGrpSpPr>
        <p:grpSpPr bwMode="auto">
          <a:xfrm>
            <a:off x="1692275" y="3860800"/>
            <a:ext cx="1655763" cy="2473325"/>
            <a:chOff x="1444822" y="3825820"/>
            <a:chExt cx="1470994" cy="1512168"/>
          </a:xfrm>
        </p:grpSpPr>
        <p:sp>
          <p:nvSpPr>
            <p:cNvPr id="7" name="6 Proceso"/>
            <p:cNvSpPr/>
            <p:nvPr/>
          </p:nvSpPr>
          <p:spPr>
            <a:xfrm>
              <a:off x="1444822" y="3825820"/>
              <a:ext cx="1470994" cy="1512168"/>
            </a:xfrm>
            <a:prstGeom prst="flowChartProcess">
              <a:avLst/>
            </a:prstGeom>
            <a:solidFill>
              <a:srgbClr val="BB464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
          <p:nvSpPr>
            <p:cNvPr id="22557" name="21 CuadroTexto"/>
            <p:cNvSpPr txBox="1">
              <a:spLocks noChangeArrowheads="1"/>
            </p:cNvSpPr>
            <p:nvPr/>
          </p:nvSpPr>
          <p:spPr bwMode="auto">
            <a:xfrm>
              <a:off x="1444822" y="4089846"/>
              <a:ext cx="1470994" cy="56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marL="0" indent="0" algn="ctr" eaLnBrk="1" hangingPunct="1"/>
              <a:r>
                <a:rPr lang="es-MX" sz="1800" b="1" dirty="0">
                  <a:solidFill>
                    <a:schemeClr val="bg1"/>
                  </a:solidFill>
                  <a:latin typeface="Arial Narrow" charset="0"/>
                  <a:cs typeface="Arial" charset="0"/>
                </a:rPr>
                <a:t>Miembros Electos Anualmente</a:t>
              </a:r>
            </a:p>
          </p:txBody>
        </p:sp>
      </p:grpSp>
      <p:grpSp>
        <p:nvGrpSpPr>
          <p:cNvPr id="22541" name="28 Grupo"/>
          <p:cNvGrpSpPr>
            <a:grpSpLocks/>
          </p:cNvGrpSpPr>
          <p:nvPr/>
        </p:nvGrpSpPr>
        <p:grpSpPr bwMode="auto">
          <a:xfrm>
            <a:off x="3635375" y="3860800"/>
            <a:ext cx="1468438" cy="2473325"/>
            <a:chOff x="3530790" y="3751872"/>
            <a:chExt cx="1468165" cy="1584176"/>
          </a:xfrm>
        </p:grpSpPr>
        <p:sp>
          <p:nvSpPr>
            <p:cNvPr id="9" name="8 Rectángulo"/>
            <p:cNvSpPr/>
            <p:nvPr/>
          </p:nvSpPr>
          <p:spPr>
            <a:xfrm>
              <a:off x="3530790" y="3751872"/>
              <a:ext cx="1468165" cy="1584176"/>
            </a:xfrm>
            <a:prstGeom prst="rect">
              <a:avLst/>
            </a:prstGeom>
            <a:solidFill>
              <a:srgbClr val="BB464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
          <p:nvSpPr>
            <p:cNvPr id="22555" name="22 CuadroTexto"/>
            <p:cNvSpPr txBox="1">
              <a:spLocks noChangeArrowheads="1"/>
            </p:cNvSpPr>
            <p:nvPr/>
          </p:nvSpPr>
          <p:spPr bwMode="auto">
            <a:xfrm>
              <a:off x="3579812" y="3951346"/>
              <a:ext cx="138306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r>
                <a:rPr lang="es-MX" sz="1800" b="1">
                  <a:solidFill>
                    <a:schemeClr val="bg1"/>
                  </a:solidFill>
                  <a:latin typeface="Arial Narrow" charset="0"/>
                  <a:cs typeface="Arial" charset="0"/>
                </a:rPr>
                <a:t>Miembros </a:t>
              </a:r>
            </a:p>
            <a:p>
              <a:pPr algn="ctr" eaLnBrk="1" hangingPunct="1"/>
              <a:r>
                <a:rPr lang="es-MX" sz="1800" b="1">
                  <a:solidFill>
                    <a:schemeClr val="bg1"/>
                  </a:solidFill>
                  <a:latin typeface="Arial Narrow" charset="0"/>
                  <a:cs typeface="Arial" charset="0"/>
                </a:rPr>
                <a:t>Suplentes</a:t>
              </a:r>
            </a:p>
            <a:p>
              <a:pPr algn="ctr" eaLnBrk="1" hangingPunct="1"/>
              <a:r>
                <a:rPr lang="es-MX" sz="1800" b="1">
                  <a:solidFill>
                    <a:schemeClr val="bg1"/>
                  </a:solidFill>
                  <a:latin typeface="Arial Narrow" charset="0"/>
                  <a:cs typeface="Arial" charset="0"/>
                </a:rPr>
                <a:t>Electos Anualmente</a:t>
              </a:r>
            </a:p>
          </p:txBody>
        </p:sp>
      </p:grpSp>
      <p:grpSp>
        <p:nvGrpSpPr>
          <p:cNvPr id="22542" name="31 Grupo"/>
          <p:cNvGrpSpPr>
            <a:grpSpLocks/>
          </p:cNvGrpSpPr>
          <p:nvPr/>
        </p:nvGrpSpPr>
        <p:grpSpPr bwMode="auto">
          <a:xfrm>
            <a:off x="7380288" y="2492375"/>
            <a:ext cx="1355725" cy="831850"/>
            <a:chOff x="7616478" y="2011478"/>
            <a:chExt cx="1355771" cy="830997"/>
          </a:xfrm>
        </p:grpSpPr>
        <p:sp>
          <p:nvSpPr>
            <p:cNvPr id="17" name="16 Rectángulo"/>
            <p:cNvSpPr/>
            <p:nvPr/>
          </p:nvSpPr>
          <p:spPr>
            <a:xfrm>
              <a:off x="7616478" y="2011478"/>
              <a:ext cx="1355771" cy="830997"/>
            </a:xfrm>
            <a:prstGeom prst="rect">
              <a:avLst/>
            </a:prstGeom>
            <a:solidFill>
              <a:srgbClr val="A6C36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
          <p:nvSpPr>
            <p:cNvPr id="22553" name="23 CuadroTexto"/>
            <p:cNvSpPr txBox="1">
              <a:spLocks noChangeArrowheads="1"/>
            </p:cNvSpPr>
            <p:nvPr/>
          </p:nvSpPr>
          <p:spPr bwMode="auto">
            <a:xfrm>
              <a:off x="7686549" y="2011478"/>
              <a:ext cx="12076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r>
                <a:rPr lang="es-MX" sz="1600" b="1">
                  <a:solidFill>
                    <a:schemeClr val="bg1"/>
                  </a:solidFill>
                  <a:latin typeface="Arial Narrow" charset="0"/>
                  <a:cs typeface="Arial" charset="0"/>
                </a:rPr>
                <a:t>Secretario Ejecutivo</a:t>
              </a:r>
            </a:p>
            <a:p>
              <a:pPr algn="ctr" eaLnBrk="1" hangingPunct="1"/>
              <a:r>
                <a:rPr lang="es-MX" sz="1600" b="1">
                  <a:solidFill>
                    <a:schemeClr val="bg1"/>
                  </a:solidFill>
                  <a:latin typeface="Arial Narrow" charset="0"/>
                  <a:cs typeface="Arial" charset="0"/>
                </a:rPr>
                <a:t>Suplente</a:t>
              </a:r>
            </a:p>
          </p:txBody>
        </p:sp>
      </p:grpSp>
      <p:sp>
        <p:nvSpPr>
          <p:cNvPr id="25" name="24 Cerrar llave"/>
          <p:cNvSpPr/>
          <p:nvPr/>
        </p:nvSpPr>
        <p:spPr>
          <a:xfrm flipH="1">
            <a:off x="1331640" y="2354263"/>
            <a:ext cx="298450" cy="1074737"/>
          </a:xfrm>
          <a:prstGeom prst="rightBrace">
            <a:avLst/>
          </a:prstGeom>
          <a:ln w="4445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s-MX"/>
          </a:p>
        </p:txBody>
      </p:sp>
      <p:sp>
        <p:nvSpPr>
          <p:cNvPr id="22544" name="25 CuadroTexto"/>
          <p:cNvSpPr txBox="1">
            <a:spLocks noChangeArrowheads="1"/>
          </p:cNvSpPr>
          <p:nvPr/>
        </p:nvSpPr>
        <p:spPr bwMode="auto">
          <a:xfrm>
            <a:off x="34925" y="4584700"/>
            <a:ext cx="13176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algn="ctr" eaLnBrk="1" hangingPunct="1"/>
            <a:r>
              <a:rPr lang="es-MX" sz="1600" b="1">
                <a:latin typeface="Arial Narrow" charset="0"/>
                <a:cs typeface="Arial" charset="0"/>
              </a:rPr>
              <a:t>Representan</a:t>
            </a:r>
          </a:p>
          <a:p>
            <a:pPr algn="ctr" eaLnBrk="1" hangingPunct="1"/>
            <a:r>
              <a:rPr lang="es-MX" sz="1600" b="1">
                <a:latin typeface="Arial Narrow" charset="0"/>
                <a:cs typeface="Arial" charset="0"/>
              </a:rPr>
              <a:t>los Distintos Niveles Jerárquicos</a:t>
            </a:r>
          </a:p>
        </p:txBody>
      </p:sp>
      <p:sp>
        <p:nvSpPr>
          <p:cNvPr id="27" name="26 Rectángulo"/>
          <p:cNvSpPr/>
          <p:nvPr/>
        </p:nvSpPr>
        <p:spPr>
          <a:xfrm>
            <a:off x="7740650" y="3860800"/>
            <a:ext cx="1243013" cy="1952625"/>
          </a:xfrm>
          <a:prstGeom prst="rect">
            <a:avLst/>
          </a:prstGeom>
          <a:solidFill>
            <a:schemeClr val="accent3">
              <a:lumMod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MX" sz="1500" b="1" dirty="0">
                <a:solidFill>
                  <a:schemeClr val="bg1"/>
                </a:solidFill>
                <a:latin typeface="Arial Narrow" pitchFamily="34" charset="0"/>
                <a:cs typeface="Arial" charset="0"/>
              </a:rPr>
              <a:t>Suplentes designados por cada Titular</a:t>
            </a:r>
          </a:p>
        </p:txBody>
      </p:sp>
      <p:sp>
        <p:nvSpPr>
          <p:cNvPr id="22546" name="33 CuadroTexto"/>
          <p:cNvSpPr txBox="1">
            <a:spLocks noChangeArrowheads="1"/>
          </p:cNvSpPr>
          <p:nvPr/>
        </p:nvSpPr>
        <p:spPr bwMode="auto">
          <a:xfrm>
            <a:off x="5600700" y="1876425"/>
            <a:ext cx="3435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ea typeface="ＭＳ Ｐゴシック" charset="0"/>
                <a:cs typeface="Times New Roman" charset="0"/>
              </a:defRPr>
            </a:lvl1pPr>
            <a:lvl2pPr>
              <a:defRPr sz="2800">
                <a:solidFill>
                  <a:schemeClr val="tx1"/>
                </a:solidFill>
                <a:latin typeface="Times New Roman" charset="0"/>
                <a:ea typeface="Times New Roman" charset="0"/>
                <a:cs typeface="Times New Roman" charset="0"/>
              </a:defRPr>
            </a:lvl2pPr>
            <a:lvl3pPr>
              <a:defRPr sz="2400">
                <a:solidFill>
                  <a:schemeClr val="tx1"/>
                </a:solidFill>
                <a:latin typeface="Times New Roman" charset="0"/>
                <a:ea typeface="Times New Roman" charset="0"/>
                <a:cs typeface="Times New Roman" charset="0"/>
              </a:defRPr>
            </a:lvl3pPr>
            <a:lvl4pPr>
              <a:defRPr sz="2000">
                <a:solidFill>
                  <a:schemeClr val="tx1"/>
                </a:solidFill>
                <a:latin typeface="Times New Roman" charset="0"/>
                <a:ea typeface="Times New Roman" charset="0"/>
                <a:cs typeface="Times New Roman" charset="0"/>
              </a:defRPr>
            </a:lvl4pPr>
            <a:lvl5pPr>
              <a:defRPr sz="2000">
                <a:solidFill>
                  <a:schemeClr val="tx1"/>
                </a:solidFill>
                <a:latin typeface="Times New Roman" charset="0"/>
                <a:ea typeface="Times New Roman" charset="0"/>
                <a:cs typeface="Times New Roman" charset="0"/>
              </a:defRPr>
            </a:lvl5pPr>
            <a:lvl6pPr eaLnBrk="0" hangingPunct="0">
              <a:defRPr sz="2000">
                <a:solidFill>
                  <a:schemeClr val="tx1"/>
                </a:solidFill>
                <a:latin typeface="Times New Roman" charset="0"/>
                <a:ea typeface="Times New Roman" charset="0"/>
                <a:cs typeface="Times New Roman" charset="0"/>
              </a:defRPr>
            </a:lvl6pPr>
            <a:lvl7pPr eaLnBrk="0" hangingPunct="0">
              <a:defRPr sz="2000">
                <a:solidFill>
                  <a:schemeClr val="tx1"/>
                </a:solidFill>
                <a:latin typeface="Times New Roman" charset="0"/>
                <a:ea typeface="Times New Roman" charset="0"/>
                <a:cs typeface="Times New Roman" charset="0"/>
              </a:defRPr>
            </a:lvl7pPr>
            <a:lvl8pPr eaLnBrk="0" hangingPunct="0">
              <a:defRPr sz="2000">
                <a:solidFill>
                  <a:schemeClr val="tx1"/>
                </a:solidFill>
                <a:latin typeface="Times New Roman" charset="0"/>
                <a:ea typeface="Times New Roman" charset="0"/>
                <a:cs typeface="Times New Roman" charset="0"/>
              </a:defRPr>
            </a:lvl8pPr>
            <a:lvl9pPr eaLnBrk="0" hangingPunct="0">
              <a:defRPr sz="2000">
                <a:solidFill>
                  <a:schemeClr val="tx1"/>
                </a:solidFill>
                <a:latin typeface="Times New Roman" charset="0"/>
                <a:ea typeface="Times New Roman" charset="0"/>
                <a:cs typeface="Times New Roman" charset="0"/>
              </a:defRPr>
            </a:lvl9pPr>
          </a:lstStyle>
          <a:p>
            <a:pPr eaLnBrk="1" hangingPunct="1"/>
            <a:r>
              <a:rPr lang="es-MX" sz="2000" b="1">
                <a:latin typeface="Arial Narrow" charset="0"/>
                <a:cs typeface="Arial" charset="0"/>
              </a:rPr>
              <a:t>INVITADOS CON VOZ, SIN VOTO</a:t>
            </a:r>
          </a:p>
        </p:txBody>
      </p:sp>
      <p:sp>
        <p:nvSpPr>
          <p:cNvPr id="36" name="35 Cerrar llave"/>
          <p:cNvSpPr/>
          <p:nvPr/>
        </p:nvSpPr>
        <p:spPr>
          <a:xfrm rot="5400000">
            <a:off x="7200107" y="4321969"/>
            <a:ext cx="215900" cy="3455987"/>
          </a:xfrm>
          <a:prstGeom prst="rightBrace">
            <a:avLst>
              <a:gd name="adj1" fmla="val 8333"/>
              <a:gd name="adj2" fmla="val 51752"/>
            </a:avLst>
          </a:prstGeom>
          <a:ln w="4445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s-MX"/>
          </a:p>
        </p:txBody>
      </p:sp>
      <p:sp>
        <p:nvSpPr>
          <p:cNvPr id="37" name="36 Flecha derecha"/>
          <p:cNvSpPr/>
          <p:nvPr/>
        </p:nvSpPr>
        <p:spPr>
          <a:xfrm>
            <a:off x="3332163" y="2781300"/>
            <a:ext cx="249237" cy="344488"/>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
        <p:nvSpPr>
          <p:cNvPr id="38" name="37 Flecha derecha"/>
          <p:cNvSpPr/>
          <p:nvPr/>
        </p:nvSpPr>
        <p:spPr>
          <a:xfrm>
            <a:off x="3348038" y="4724400"/>
            <a:ext cx="249237" cy="346075"/>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
        <p:nvSpPr>
          <p:cNvPr id="39" name="38 Flecha derecha"/>
          <p:cNvSpPr/>
          <p:nvPr/>
        </p:nvSpPr>
        <p:spPr>
          <a:xfrm>
            <a:off x="7092950" y="2724150"/>
            <a:ext cx="247650" cy="344488"/>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
        <p:nvSpPr>
          <p:cNvPr id="40" name="39 Flecha derecha"/>
          <p:cNvSpPr/>
          <p:nvPr/>
        </p:nvSpPr>
        <p:spPr>
          <a:xfrm>
            <a:off x="7491413" y="4595813"/>
            <a:ext cx="249237" cy="346075"/>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MX"/>
          </a:p>
        </p:txBody>
      </p:sp>
    </p:spTree>
    <p:extLst>
      <p:ext uri="{BB962C8B-B14F-4D97-AF65-F5344CB8AC3E}">
        <p14:creationId xmlns:p14="http://schemas.microsoft.com/office/powerpoint/2010/main" val="217346139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550862" y="269875"/>
            <a:ext cx="7837561" cy="854869"/>
          </a:xfrm>
          <a:prstGeom prst="rect">
            <a:avLst/>
          </a:prstGeom>
        </p:spPr>
        <p:txBody>
          <a:bodyPr/>
          <a:lstStyle/>
          <a:p>
            <a:pPr eaLnBrk="1" hangingPunct="1"/>
            <a:r>
              <a:rPr lang="es-MX" sz="3200" dirty="0">
                <a:latin typeface="Candara" panose="020E0502030303020204" pitchFamily="34" charset="0"/>
                <a:cs typeface="Times New Roman" charset="0"/>
              </a:rPr>
              <a:t>Elección de </a:t>
            </a:r>
            <a:r>
              <a:rPr lang="es-MX" sz="3200" dirty="0" smtClean="0">
                <a:latin typeface="Candara" panose="020E0502030303020204" pitchFamily="34" charset="0"/>
                <a:cs typeface="Times New Roman" charset="0"/>
              </a:rPr>
              <a:t>los miembros </a:t>
            </a:r>
            <a:endParaRPr lang="es-ES" sz="3200" dirty="0">
              <a:latin typeface="Candara" panose="020E0502030303020204" pitchFamily="34" charset="0"/>
              <a:cs typeface="Times New Roman" charset="0"/>
            </a:endParaRPr>
          </a:p>
        </p:txBody>
      </p:sp>
      <p:sp>
        <p:nvSpPr>
          <p:cNvPr id="117764" name="Rectangle 3"/>
          <p:cNvSpPr>
            <a:spLocks noGrp="1" noChangeArrowheads="1"/>
          </p:cNvSpPr>
          <p:nvPr>
            <p:ph type="body" idx="4294967295"/>
          </p:nvPr>
        </p:nvSpPr>
        <p:spPr>
          <a:xfrm>
            <a:off x="250825" y="860973"/>
            <a:ext cx="8302625" cy="6360017"/>
          </a:xfrm>
          <a:prstGeom prst="rect">
            <a:avLst/>
          </a:prstGeom>
        </p:spPr>
        <p:txBody>
          <a:bodyPr/>
          <a:lstStyle/>
          <a:p>
            <a:pPr marL="0" indent="0" algn="just" eaLnBrk="1" hangingPunct="1">
              <a:buFontTx/>
              <a:buNone/>
            </a:pPr>
            <a:endParaRPr lang="es-MX" sz="2800" dirty="0">
              <a:solidFill>
                <a:srgbClr val="000000"/>
              </a:solidFill>
              <a:latin typeface="Adobe Caslon Pro" charset="0"/>
              <a:cs typeface="Times New Roman" charset="0"/>
            </a:endParaRPr>
          </a:p>
          <a:p>
            <a:pPr algn="just"/>
            <a:r>
              <a:rPr lang="es-MX" sz="2000" dirty="0">
                <a:solidFill>
                  <a:srgbClr val="000000"/>
                </a:solidFill>
                <a:latin typeface="Adobe Caslon Pro" charset="0"/>
                <a:cs typeface="Times New Roman" charset="0"/>
              </a:rPr>
              <a:t>Los miembros electos son servidores públicos elegidos anualmente, representantes de su nivel jerárquico, que cuentan con una antigüedad mínima de un año en la institución </a:t>
            </a:r>
            <a:r>
              <a:rPr lang="es-MX" sz="2000" dirty="0" smtClean="0">
                <a:solidFill>
                  <a:srgbClr val="000000"/>
                </a:solidFill>
                <a:latin typeface="Adobe Caslon Pro" charset="0"/>
                <a:cs typeface="Times New Roman" charset="0"/>
              </a:rPr>
              <a:t>(Se recomienda ubicar servidores públicos con interés en el tema)</a:t>
            </a:r>
          </a:p>
          <a:p>
            <a:pPr marL="0" indent="0" algn="just" eaLnBrk="1" hangingPunct="1">
              <a:buNone/>
            </a:pPr>
            <a:endParaRPr lang="es-MX" sz="2000" dirty="0">
              <a:solidFill>
                <a:srgbClr val="000000"/>
              </a:solidFill>
              <a:latin typeface="Adobe Caslon Pro" charset="0"/>
              <a:cs typeface="Times New Roman" charset="0"/>
            </a:endParaRPr>
          </a:p>
          <a:p>
            <a:pPr algn="just"/>
            <a:r>
              <a:rPr lang="es-MX" sz="2000" dirty="0">
                <a:solidFill>
                  <a:srgbClr val="000000"/>
                </a:solidFill>
                <a:latin typeface="Adobe Caslon Pro" charset="0"/>
                <a:cs typeface="Times New Roman" charset="0"/>
              </a:rPr>
              <a:t>Tanto los miembros electos propietarios como los miembros electos suplentes deben ostentar el nivel jerárquico que </a:t>
            </a:r>
            <a:r>
              <a:rPr lang="es-MX" sz="2000" dirty="0" smtClean="0">
                <a:solidFill>
                  <a:srgbClr val="000000"/>
                </a:solidFill>
                <a:latin typeface="Adobe Caslon Pro" charset="0"/>
                <a:cs typeface="Times New Roman" charset="0"/>
              </a:rPr>
              <a:t>representan </a:t>
            </a:r>
            <a:r>
              <a:rPr lang="es-MX" sz="2000" dirty="0">
                <a:solidFill>
                  <a:srgbClr val="000000"/>
                </a:solidFill>
                <a:latin typeface="Adobe Caslon Pro" charset="0"/>
                <a:cs typeface="Times New Roman" charset="0"/>
              </a:rPr>
              <a:t>y deben ser </a:t>
            </a:r>
            <a:r>
              <a:rPr lang="es-MX" sz="2000" b="1" dirty="0">
                <a:solidFill>
                  <a:srgbClr val="000000"/>
                </a:solidFill>
                <a:latin typeface="Adobe Caslon Pro" charset="0"/>
                <a:cs typeface="Times New Roman" charset="0"/>
              </a:rPr>
              <a:t>elegidos</a:t>
            </a:r>
            <a:r>
              <a:rPr lang="es-MX" sz="2000" dirty="0">
                <a:solidFill>
                  <a:srgbClr val="000000"/>
                </a:solidFill>
                <a:latin typeface="Adobe Caslon Pro" charset="0"/>
                <a:cs typeface="Times New Roman" charset="0"/>
              </a:rPr>
              <a:t>, no designados.</a:t>
            </a:r>
          </a:p>
          <a:p>
            <a:pPr marL="0" indent="0" algn="just" eaLnBrk="1" hangingPunct="1"/>
            <a:endParaRPr lang="es-MX" sz="2000" dirty="0">
              <a:solidFill>
                <a:srgbClr val="000000"/>
              </a:solidFill>
              <a:latin typeface="Adobe Caslon Pro" charset="0"/>
              <a:cs typeface="Times New Roman" charset="0"/>
            </a:endParaRPr>
          </a:p>
          <a:p>
            <a:pPr algn="just"/>
            <a:r>
              <a:rPr lang="es-MX" sz="2000" dirty="0">
                <a:solidFill>
                  <a:srgbClr val="000000"/>
                </a:solidFill>
                <a:latin typeface="Adobe Caslon Pro" charset="0"/>
                <a:cs typeface="Times New Roman" charset="0"/>
              </a:rPr>
              <a:t>El Presidente del Comité de Ética tiene la facultad de establecer el mecanismo que se utilizará para la recepción de propuestas de miembros electos, así como el proceso para la elección de los mismos.</a:t>
            </a:r>
          </a:p>
        </p:txBody>
      </p:sp>
    </p:spTree>
    <p:extLst>
      <p:ext uri="{BB962C8B-B14F-4D97-AF65-F5344CB8AC3E}">
        <p14:creationId xmlns:p14="http://schemas.microsoft.com/office/powerpoint/2010/main" val="252972862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84212" y="260350"/>
            <a:ext cx="7848227" cy="1143000"/>
          </a:xfrm>
          <a:prstGeom prst="rect">
            <a:avLst/>
          </a:prstGeom>
        </p:spPr>
        <p:txBody>
          <a:bodyPr/>
          <a:lstStyle/>
          <a:p>
            <a:pPr eaLnBrk="1" hangingPunct="1"/>
            <a:r>
              <a:rPr lang="es-MX" dirty="0" smtClean="0">
                <a:latin typeface="Times New Roman" charset="0"/>
                <a:cs typeface="Times New Roman" charset="0"/>
              </a:rPr>
              <a:t>Programa </a:t>
            </a:r>
            <a:r>
              <a:rPr lang="es-MX" dirty="0">
                <a:latin typeface="Times New Roman" charset="0"/>
                <a:cs typeface="Times New Roman" charset="0"/>
              </a:rPr>
              <a:t>Anual de Trabajo</a:t>
            </a:r>
            <a:endParaRPr lang="es-ES" dirty="0">
              <a:latin typeface="Times New Roman" charset="0"/>
              <a:cs typeface="Times New Roman"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121922807"/>
              </p:ext>
            </p:extLst>
          </p:nvPr>
        </p:nvGraphicFramePr>
        <p:xfrm>
          <a:off x="395536" y="1052736"/>
          <a:ext cx="8353425" cy="5474918"/>
        </p:xfrm>
        <a:graphic>
          <a:graphicData uri="http://schemas.openxmlformats.org/drawingml/2006/table">
            <a:tbl>
              <a:tblPr/>
              <a:tblGrid>
                <a:gridCol w="1484312"/>
                <a:gridCol w="1309688"/>
                <a:gridCol w="4192587"/>
                <a:gridCol w="1366838"/>
              </a:tblGrid>
              <a:tr h="376426">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800" b="1" i="0" u="none" strike="noStrike" cap="none" normalizeH="0" baseline="0" dirty="0">
                          <a:ln>
                            <a:noFill/>
                          </a:ln>
                          <a:solidFill>
                            <a:srgbClr val="FFFFFF"/>
                          </a:solidFill>
                          <a:effectLst/>
                          <a:latin typeface="Presidencia Fina" charset="0"/>
                          <a:ea typeface="ＭＳ Ｐゴシック" charset="0"/>
                          <a:cs typeface="Arial" charset="0"/>
                        </a:rPr>
                        <a:t>Programa Anual de Trabajo 2013</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800" b="1" i="0" u="none" strike="noStrike" cap="none" normalizeH="0" baseline="0">
                        <a:ln>
                          <a:noFill/>
                        </a:ln>
                        <a:solidFill>
                          <a:srgbClr val="FFFFFF"/>
                        </a:solidFill>
                        <a:effectLst/>
                        <a:latin typeface="Presidencia Fina" charset="0"/>
                        <a:ea typeface="ＭＳ Ｐゴシック" charset="0"/>
                        <a:cs typeface="Arial" charset="0"/>
                      </a:endParaRP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3706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a:ln>
                            <a:noFill/>
                          </a:ln>
                          <a:solidFill>
                            <a:srgbClr val="000000"/>
                          </a:solidFill>
                          <a:effectLst/>
                          <a:latin typeface="Presidencia Fina" charset="0"/>
                          <a:ea typeface="ＭＳ Ｐゴシック" charset="0"/>
                          <a:cs typeface="Arial" charset="0"/>
                        </a:rPr>
                        <a:t>Objetivo </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a:ln>
                            <a:noFill/>
                          </a:ln>
                          <a:solidFill>
                            <a:srgbClr val="000000"/>
                          </a:solidFill>
                          <a:effectLst/>
                          <a:latin typeface="Presidencia Fina" charset="0"/>
                          <a:ea typeface="ＭＳ Ｐゴシック" charset="0"/>
                          <a:cs typeface="Arial" charset="0"/>
                        </a:rPr>
                        <a:t>Meta</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a:ln>
                            <a:noFill/>
                          </a:ln>
                          <a:solidFill>
                            <a:srgbClr val="000000"/>
                          </a:solidFill>
                          <a:effectLst/>
                          <a:latin typeface="Presidencia Fina" charset="0"/>
                          <a:ea typeface="ＭＳ Ｐゴシック" charset="0"/>
                          <a:cs typeface="Arial" charset="0"/>
                        </a:rPr>
                        <a:t>Actividades</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a:ln>
                            <a:noFill/>
                          </a:ln>
                          <a:solidFill>
                            <a:srgbClr val="000000"/>
                          </a:solidFill>
                          <a:effectLst/>
                          <a:latin typeface="Presidencia Fina" charset="0"/>
                          <a:ea typeface="ＭＳ Ｐゴシック" charset="0"/>
                          <a:cs typeface="Arial" charset="0"/>
                        </a:rPr>
                        <a:t>Calendario</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r>
              <a:tr h="17614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Mantener el funcionamiento del Comité de Ética</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Cumplir el 100% de los acuerdos.</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Realizar sesiones de trabajo.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rgbClr val="000000"/>
                        </a:solidFill>
                        <a:effectLst/>
                        <a:latin typeface="Presidencia Fina" charset="0"/>
                        <a:ea typeface="ＭＳ Ｐゴシック"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Elaborar y aprobar el PAT 2013</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rgbClr val="000000"/>
                        </a:solidFill>
                        <a:effectLst/>
                        <a:latin typeface="Presidencia Fina" charset="0"/>
                        <a:ea typeface="ＭＳ Ｐゴシック"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Revisar las bases para la organización y funcionamiento del CE.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rgbClr val="000000"/>
                        </a:solidFill>
                        <a:effectLst/>
                        <a:latin typeface="Presidencia Fina" charset="0"/>
                        <a:ea typeface="ＭＳ Ｐゴシック"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Establecer el mecanismo de comunicación para atender los casos de incumplimiento del CC.</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Cada trimestre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Primer trimestre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Julio 2013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Julio 2013</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r>
              <a:tr h="17614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Impulsar el cumplimiento del CC</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Llevar a cabo el 100% de las acciones definidas.</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Difundir los diversos valores y conductas esperadas que establece el CC, a través de los diversos medios de comunicación institucionales.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rgbClr val="000000"/>
                        </a:solidFill>
                        <a:effectLst/>
                        <a:latin typeface="Presidencia Fina" charset="0"/>
                        <a:ea typeface="ＭＳ Ｐゴシック"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Llevar a cabo capacitaciones sobre los principios éticos.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rgbClr val="000000"/>
                        </a:solidFill>
                        <a:effectLst/>
                        <a:latin typeface="Presidencia Fina" charset="0"/>
                        <a:ea typeface="ＭＳ Ｐゴシック"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Realizar obra de teatro fomentando la importancia de los valores institucionales</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Durante el año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De mayo a septiembre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Noviembre</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D0D0"/>
                    </a:solidFill>
                  </a:tcPr>
                </a:tc>
              </a:tr>
              <a:tr h="1204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Evaluar el cumplimiento del CC</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Realizar la evaluación y publicarla en el sitio web</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Diseñar los indicadores de cumplimiento y mecanismos de evaluación e informarlo a la SFP.</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Elaborar el informe de resultados y enviarlo al OIC y SFP.</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a:ln>
                          <a:noFill/>
                        </a:ln>
                        <a:solidFill>
                          <a:srgbClr val="000000"/>
                        </a:solidFill>
                        <a:effectLst/>
                        <a:latin typeface="Presidencia Fina" charset="0"/>
                        <a:ea typeface="ＭＳ Ｐゴシック"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000000"/>
                          </a:solidFill>
                          <a:effectLst/>
                          <a:latin typeface="Presidencia Fina" charset="0"/>
                          <a:ea typeface="ＭＳ Ｐゴシック" charset="0"/>
                          <a:cs typeface="Arial" charset="0"/>
                        </a:rPr>
                        <a:t>Publicar el informe de resultados en el sitio web.</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31 de octubre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30 de noviembre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rgbClr val="000000"/>
                        </a:solidFill>
                        <a:effectLst/>
                        <a:latin typeface="Presidencia Fina" charset="0"/>
                        <a:ea typeface="ＭＳ Ｐゴシック"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rgbClr val="000000"/>
                          </a:solidFill>
                          <a:effectLst/>
                          <a:latin typeface="Presidencia Fina" charset="0"/>
                          <a:ea typeface="ＭＳ Ｐゴシック" charset="0"/>
                          <a:cs typeface="Arial" charset="0"/>
                        </a:rPr>
                        <a:t>30 de noviembre</a:t>
                      </a:r>
                    </a:p>
                  </a:txBody>
                  <a:tcPr marL="91445" marR="91445"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r>
            </a:tbl>
          </a:graphicData>
        </a:graphic>
      </p:graphicFrame>
    </p:spTree>
    <p:extLst>
      <p:ext uri="{BB962C8B-B14F-4D97-AF65-F5344CB8AC3E}">
        <p14:creationId xmlns:p14="http://schemas.microsoft.com/office/powerpoint/2010/main" val="137152629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684212" y="260350"/>
            <a:ext cx="7776219" cy="1143000"/>
          </a:xfrm>
          <a:prstGeom prst="rect">
            <a:avLst/>
          </a:prstGeom>
        </p:spPr>
        <p:txBody>
          <a:bodyPr/>
          <a:lstStyle/>
          <a:p>
            <a:pPr eaLnBrk="1" hangingPunct="1"/>
            <a:r>
              <a:rPr lang="es-MX" sz="2400" dirty="0">
                <a:latin typeface="Arial" panose="020B0604020202020204" pitchFamily="34" charset="0"/>
                <a:cs typeface="Arial" panose="020B0604020202020204" pitchFamily="34" charset="0"/>
              </a:rPr>
              <a:t>Evaluación Anual del </a:t>
            </a:r>
            <a:br>
              <a:rPr lang="es-MX" sz="2400" dirty="0">
                <a:latin typeface="Arial" panose="020B0604020202020204" pitchFamily="34" charset="0"/>
                <a:cs typeface="Arial" panose="020B0604020202020204" pitchFamily="34" charset="0"/>
              </a:rPr>
            </a:br>
            <a:r>
              <a:rPr lang="es-MX" sz="2400" dirty="0">
                <a:latin typeface="Arial" panose="020B0604020202020204" pitchFamily="34" charset="0"/>
                <a:cs typeface="Arial" panose="020B0604020202020204" pitchFamily="34" charset="0"/>
              </a:rPr>
              <a:t>Código de Conducta de la institución</a:t>
            </a:r>
            <a:endParaRPr lang="es-ES" sz="2400" dirty="0">
              <a:latin typeface="Arial" panose="020B0604020202020204" pitchFamily="34" charset="0"/>
              <a:cs typeface="Arial" panose="020B0604020202020204" pitchFamily="34" charset="0"/>
            </a:endParaRPr>
          </a:p>
        </p:txBody>
      </p:sp>
      <p:sp>
        <p:nvSpPr>
          <p:cNvPr id="29699" name="Rectangle 3"/>
          <p:cNvSpPr>
            <a:spLocks noGrp="1" noChangeArrowheads="1"/>
          </p:cNvSpPr>
          <p:nvPr>
            <p:ph type="body" idx="4294967295"/>
          </p:nvPr>
        </p:nvSpPr>
        <p:spPr>
          <a:xfrm>
            <a:off x="250825" y="1422401"/>
            <a:ext cx="8302625" cy="5102944"/>
          </a:xfrm>
          <a:prstGeom prst="rect">
            <a:avLst/>
          </a:prstGeom>
        </p:spPr>
        <p:txBody>
          <a:bodyPr/>
          <a:lstStyle/>
          <a:p>
            <a:pPr marL="182563" indent="-182563" algn="just" eaLnBrk="1" hangingPunct="1"/>
            <a:r>
              <a:rPr lang="es-MX" sz="2000" dirty="0">
                <a:latin typeface="Adobe Caslon Pro" charset="0"/>
                <a:cs typeface="Times New Roman" charset="0"/>
              </a:rPr>
              <a:t>La evaluación de </a:t>
            </a:r>
            <a:r>
              <a:rPr lang="es-MX" sz="2000" i="1" dirty="0">
                <a:latin typeface="Adobe Caslon Pro" charset="0"/>
                <a:cs typeface="Times New Roman" charset="0"/>
              </a:rPr>
              <a:t>cumplimiento</a:t>
            </a:r>
            <a:r>
              <a:rPr lang="es-MX" sz="2000" dirty="0">
                <a:latin typeface="Adobe Caslon Pro" charset="0"/>
                <a:cs typeface="Times New Roman" charset="0"/>
              </a:rPr>
              <a:t> del Código de Conducta en la institución se debe llevar a cabo anualmente. </a:t>
            </a:r>
          </a:p>
          <a:p>
            <a:pPr marL="182563" indent="-182563" algn="just" eaLnBrk="1" hangingPunct="1"/>
            <a:endParaRPr lang="es-MX" sz="2000" i="1" dirty="0">
              <a:latin typeface="Adobe Caslon Pro" charset="0"/>
              <a:cs typeface="Times New Roman" charset="0"/>
            </a:endParaRPr>
          </a:p>
          <a:p>
            <a:pPr marL="182563" indent="-182563" algn="just" eaLnBrk="1" hangingPunct="1"/>
            <a:r>
              <a:rPr lang="es-MX" sz="2000" dirty="0">
                <a:latin typeface="Adobe Caslon Pro" charset="0"/>
                <a:cs typeface="Times New Roman" charset="0"/>
              </a:rPr>
              <a:t>Ejemplos de insumos para los indicadores:</a:t>
            </a:r>
          </a:p>
          <a:p>
            <a:pPr marL="857250" lvl="1" indent="-457200" algn="just" eaLnBrk="1" hangingPunct="1">
              <a:buFont typeface="Courier New" charset="0"/>
              <a:buChar char="o"/>
            </a:pPr>
            <a:r>
              <a:rPr lang="es-MX" sz="2000" dirty="0">
                <a:latin typeface="Adobe Caslon Pro" charset="0"/>
                <a:cs typeface="Times New Roman" charset="0"/>
              </a:rPr>
              <a:t>Encuestas de Nivel de Control Interno.</a:t>
            </a:r>
          </a:p>
          <a:p>
            <a:pPr marL="857250" lvl="1" indent="-457200" algn="just" eaLnBrk="1" hangingPunct="1">
              <a:buFont typeface="Courier New" charset="0"/>
              <a:buChar char="o"/>
            </a:pPr>
            <a:r>
              <a:rPr lang="es-MX" sz="2000" dirty="0">
                <a:latin typeface="Adobe Caslon Pro" charset="0"/>
                <a:cs typeface="Times New Roman" charset="0"/>
              </a:rPr>
              <a:t>Encuesta de Clima Laboral Organizacional.</a:t>
            </a:r>
          </a:p>
          <a:p>
            <a:pPr marL="857250" lvl="1" indent="-457200" algn="just" eaLnBrk="1" hangingPunct="1">
              <a:buFont typeface="Courier New" charset="0"/>
              <a:buChar char="o"/>
            </a:pPr>
            <a:r>
              <a:rPr lang="es-MX" sz="2000" dirty="0">
                <a:latin typeface="Adobe Caslon Pro" charset="0"/>
                <a:cs typeface="Times New Roman" charset="0"/>
              </a:rPr>
              <a:t>Encuestas de percepción de los servidores públicos respecto a las acciones del Comité de Ética.</a:t>
            </a:r>
          </a:p>
          <a:p>
            <a:pPr marL="857250" lvl="1" indent="-457200" algn="just" eaLnBrk="1" hangingPunct="1">
              <a:buFont typeface="Courier New" charset="0"/>
              <a:buChar char="o"/>
            </a:pPr>
            <a:r>
              <a:rPr lang="es-MX" sz="2000" dirty="0">
                <a:latin typeface="Adobe Caslon Pro" charset="0"/>
                <a:cs typeface="Times New Roman" charset="0"/>
              </a:rPr>
              <a:t>Encuestas realizadas a clientes y proveedores respecto a la conducta de los servidores públicos.</a:t>
            </a:r>
          </a:p>
          <a:p>
            <a:pPr marL="857250" lvl="1" indent="-457200" algn="just" eaLnBrk="1" hangingPunct="1">
              <a:buFont typeface="Courier New" charset="0"/>
              <a:buChar char="o"/>
            </a:pPr>
            <a:r>
              <a:rPr lang="es-MX" sz="2000" dirty="0">
                <a:latin typeface="Adobe Caslon Pro" charset="0"/>
                <a:cs typeface="Times New Roman" charset="0"/>
              </a:rPr>
              <a:t>Encuestas a los usuarios de trámites y servicios de la institución (pueden incluir encuestas realizadas en la atención brindada por las Unidades de Enlace).</a:t>
            </a:r>
          </a:p>
        </p:txBody>
      </p:sp>
    </p:spTree>
    <p:extLst>
      <p:ext uri="{BB962C8B-B14F-4D97-AF65-F5344CB8AC3E}">
        <p14:creationId xmlns:p14="http://schemas.microsoft.com/office/powerpoint/2010/main" val="21865813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5209</TotalTime>
  <Words>973</Words>
  <Application>Microsoft Office PowerPoint</Application>
  <PresentationFormat>Presentación en pantalla (4:3)</PresentationFormat>
  <Paragraphs>133</Paragraphs>
  <Slides>9</Slides>
  <Notes>6</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Comité de Ética Institucional </vt:lpstr>
      <vt:lpstr>Antecedentes</vt:lpstr>
      <vt:lpstr>Presentación de PowerPoint</vt:lpstr>
      <vt:lpstr>Presentación de PowerPoint</vt:lpstr>
      <vt:lpstr>Presentación de PowerPoint</vt:lpstr>
      <vt:lpstr>Presentación de PowerPoint</vt:lpstr>
      <vt:lpstr>Elección de los miembros </vt:lpstr>
      <vt:lpstr>Programa Anual de Trabajo</vt:lpstr>
      <vt:lpstr>Evaluación Anual del  Código de Conducta de la institución</vt:lpstr>
    </vt:vector>
  </TitlesOfParts>
  <Company>PGJDF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DE SEGURIDAD PÚBLICA DEL DISTRITO FEDERAL  Propuesta de Fortalecimiento Institucional</dc:title>
  <dc:creator>david_gonzales</dc:creator>
  <cp:lastModifiedBy>cbrunel</cp:lastModifiedBy>
  <cp:revision>241</cp:revision>
  <dcterms:created xsi:type="dcterms:W3CDTF">2008-11-05T12:46:15Z</dcterms:created>
  <dcterms:modified xsi:type="dcterms:W3CDTF">2015-02-16T16:08:54Z</dcterms:modified>
</cp:coreProperties>
</file>