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7" r:id="rId10"/>
    <p:sldId id="269" r:id="rId11"/>
    <p:sldId id="270" r:id="rId12"/>
    <p:sldId id="264" r:id="rId13"/>
    <p:sldId id="265" r:id="rId14"/>
    <p:sldId id="266" r:id="rId15"/>
    <p:sldId id="278" r:id="rId16"/>
    <p:sldId id="268" r:id="rId17"/>
    <p:sldId id="275" r:id="rId18"/>
    <p:sldId id="276" r:id="rId19"/>
    <p:sldId id="277" r:id="rId20"/>
    <p:sldId id="273" r:id="rId21"/>
    <p:sldId id="279" r:id="rId22"/>
    <p:sldId id="271" r:id="rId23"/>
    <p:sldId id="272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03" autoAdjust="0"/>
    <p:restoredTop sz="98246" autoAdjust="0"/>
  </p:normalViewPr>
  <p:slideViewPr>
    <p:cSldViewPr snapToGrid="0" snapToObjects="1">
      <p:cViewPr varScale="1">
        <p:scale>
          <a:sx n="69" d="100"/>
          <a:sy n="69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383E6F-D297-4946-AD8E-3774BD688A69}" type="doc">
      <dgm:prSet loTypeId="urn:microsoft.com/office/officeart/2005/8/layout/orgChart1" loCatId="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A0746183-78A7-F34F-9568-ACD9048332B7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r>
            <a:rPr lang="es-ES" b="1" dirty="0" smtClean="0">
              <a:solidFill>
                <a:schemeClr val="accent1">
                  <a:lumMod val="50000"/>
                </a:schemeClr>
              </a:solidFill>
            </a:rPr>
            <a:t>DG</a:t>
          </a:r>
          <a:endParaRPr lang="es-ES" b="1" dirty="0">
            <a:solidFill>
              <a:schemeClr val="accent1">
                <a:lumMod val="50000"/>
              </a:schemeClr>
            </a:solidFill>
          </a:endParaRPr>
        </a:p>
      </dgm:t>
    </dgm:pt>
    <dgm:pt modelId="{68B0CCA3-033C-1B42-B68D-6BF9679A8F4A}" type="parTrans" cxnId="{CDCE3B51-5208-2C4C-97DD-425319D7D12B}">
      <dgm:prSet/>
      <dgm:spPr/>
      <dgm:t>
        <a:bodyPr/>
        <a:lstStyle/>
        <a:p>
          <a:endParaRPr lang="es-ES">
            <a:solidFill>
              <a:schemeClr val="accent1">
                <a:lumMod val="50000"/>
              </a:schemeClr>
            </a:solidFill>
          </a:endParaRPr>
        </a:p>
      </dgm:t>
    </dgm:pt>
    <dgm:pt modelId="{92AC0CF8-CFEC-194E-897C-47D412E54FFF}" type="sibTrans" cxnId="{CDCE3B51-5208-2C4C-97DD-425319D7D12B}">
      <dgm:prSet/>
      <dgm:spPr/>
      <dgm:t>
        <a:bodyPr/>
        <a:lstStyle/>
        <a:p>
          <a:endParaRPr lang="es-ES">
            <a:solidFill>
              <a:schemeClr val="accent1">
                <a:lumMod val="50000"/>
              </a:schemeClr>
            </a:solidFill>
          </a:endParaRPr>
        </a:p>
      </dgm:t>
    </dgm:pt>
    <dgm:pt modelId="{28EDE956-736E-444E-A665-376961B6A233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r>
            <a:rPr lang="es-ES" b="1" dirty="0" smtClean="0">
              <a:solidFill>
                <a:schemeClr val="accent1">
                  <a:lumMod val="50000"/>
                </a:schemeClr>
              </a:solidFill>
            </a:rPr>
            <a:t>San Cristóbal de las Casas</a:t>
          </a:r>
          <a:endParaRPr lang="es-ES" b="1" dirty="0">
            <a:solidFill>
              <a:schemeClr val="accent1">
                <a:lumMod val="50000"/>
              </a:schemeClr>
            </a:solidFill>
          </a:endParaRPr>
        </a:p>
      </dgm:t>
    </dgm:pt>
    <dgm:pt modelId="{3140435C-B3F4-5E43-85D7-821B4B1E4AD4}" type="parTrans" cxnId="{14A3DD56-D4BA-1243-BECF-C2736A377E1B}">
      <dgm:prSet/>
      <dgm:spPr/>
      <dgm:t>
        <a:bodyPr/>
        <a:lstStyle/>
        <a:p>
          <a:endParaRPr lang="es-ES">
            <a:solidFill>
              <a:schemeClr val="accent1">
                <a:lumMod val="50000"/>
              </a:schemeClr>
            </a:solidFill>
          </a:endParaRPr>
        </a:p>
      </dgm:t>
    </dgm:pt>
    <dgm:pt modelId="{FBAA9105-E30F-5E42-AF22-E9DA1529B7CB}" type="sibTrans" cxnId="{14A3DD56-D4BA-1243-BECF-C2736A377E1B}">
      <dgm:prSet/>
      <dgm:spPr/>
      <dgm:t>
        <a:bodyPr/>
        <a:lstStyle/>
        <a:p>
          <a:endParaRPr lang="es-ES">
            <a:solidFill>
              <a:schemeClr val="accent1">
                <a:lumMod val="50000"/>
              </a:schemeClr>
            </a:solidFill>
          </a:endParaRPr>
        </a:p>
      </dgm:t>
    </dgm:pt>
    <dgm:pt modelId="{92BB521C-31EA-3747-AE0C-6F3B48C5337E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r>
            <a:rPr lang="es-ES" b="1" dirty="0" smtClean="0">
              <a:solidFill>
                <a:schemeClr val="accent1">
                  <a:lumMod val="50000"/>
                </a:schemeClr>
              </a:solidFill>
            </a:rPr>
            <a:t>Tapachula</a:t>
          </a:r>
          <a:endParaRPr lang="es-ES" b="1" dirty="0">
            <a:solidFill>
              <a:schemeClr val="accent1">
                <a:lumMod val="50000"/>
              </a:schemeClr>
            </a:solidFill>
          </a:endParaRPr>
        </a:p>
      </dgm:t>
    </dgm:pt>
    <dgm:pt modelId="{C501C28A-36F6-8246-A23B-E42D85A31E48}" type="parTrans" cxnId="{FAEF0480-618F-D846-B821-98808A86D22B}">
      <dgm:prSet/>
      <dgm:spPr/>
      <dgm:t>
        <a:bodyPr/>
        <a:lstStyle/>
        <a:p>
          <a:endParaRPr lang="es-ES">
            <a:solidFill>
              <a:schemeClr val="accent1">
                <a:lumMod val="50000"/>
              </a:schemeClr>
            </a:solidFill>
          </a:endParaRPr>
        </a:p>
      </dgm:t>
    </dgm:pt>
    <dgm:pt modelId="{2268951E-BDA0-A249-BF16-0A962940F548}" type="sibTrans" cxnId="{FAEF0480-618F-D846-B821-98808A86D22B}">
      <dgm:prSet/>
      <dgm:spPr/>
      <dgm:t>
        <a:bodyPr/>
        <a:lstStyle/>
        <a:p>
          <a:endParaRPr lang="es-ES">
            <a:solidFill>
              <a:schemeClr val="accent1">
                <a:lumMod val="50000"/>
              </a:schemeClr>
            </a:solidFill>
          </a:endParaRPr>
        </a:p>
      </dgm:t>
    </dgm:pt>
    <dgm:pt modelId="{26374AD6-4B93-4D47-AB7D-68C330F19AAE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r>
            <a:rPr lang="es-ES" b="1" dirty="0" smtClean="0">
              <a:solidFill>
                <a:schemeClr val="accent1">
                  <a:lumMod val="50000"/>
                </a:schemeClr>
              </a:solidFill>
            </a:rPr>
            <a:t>Villahermosa</a:t>
          </a:r>
          <a:endParaRPr lang="es-ES" b="1" dirty="0">
            <a:solidFill>
              <a:schemeClr val="accent1">
                <a:lumMod val="50000"/>
              </a:schemeClr>
            </a:solidFill>
          </a:endParaRPr>
        </a:p>
      </dgm:t>
    </dgm:pt>
    <dgm:pt modelId="{B10EE87B-8F22-0040-9408-E880EBEB12D0}" type="parTrans" cxnId="{F0E85A06-3BEC-0F40-908E-1258EF28D7D3}">
      <dgm:prSet/>
      <dgm:spPr/>
      <dgm:t>
        <a:bodyPr/>
        <a:lstStyle/>
        <a:p>
          <a:endParaRPr lang="es-ES">
            <a:solidFill>
              <a:schemeClr val="accent1">
                <a:lumMod val="50000"/>
              </a:schemeClr>
            </a:solidFill>
          </a:endParaRPr>
        </a:p>
      </dgm:t>
    </dgm:pt>
    <dgm:pt modelId="{0AB50AAF-A004-9C40-AC95-89C4057B9DA7}" type="sibTrans" cxnId="{F0E85A06-3BEC-0F40-908E-1258EF28D7D3}">
      <dgm:prSet/>
      <dgm:spPr/>
      <dgm:t>
        <a:bodyPr/>
        <a:lstStyle/>
        <a:p>
          <a:endParaRPr lang="es-ES">
            <a:solidFill>
              <a:schemeClr val="accent1">
                <a:lumMod val="50000"/>
              </a:schemeClr>
            </a:solidFill>
          </a:endParaRPr>
        </a:p>
      </dgm:t>
    </dgm:pt>
    <dgm:pt modelId="{2D62ADD9-9296-5A43-8993-E9D6726C9488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r>
            <a:rPr lang="es-ES" b="1" dirty="0" smtClean="0">
              <a:solidFill>
                <a:schemeClr val="accent1">
                  <a:lumMod val="50000"/>
                </a:schemeClr>
              </a:solidFill>
            </a:rPr>
            <a:t>Campeche</a:t>
          </a:r>
          <a:endParaRPr lang="es-ES" b="1" dirty="0">
            <a:solidFill>
              <a:schemeClr val="accent1">
                <a:lumMod val="50000"/>
              </a:schemeClr>
            </a:solidFill>
          </a:endParaRPr>
        </a:p>
      </dgm:t>
    </dgm:pt>
    <dgm:pt modelId="{CB93BDB7-F483-974E-8FCB-CA495192C238}" type="parTrans" cxnId="{A16F1DE8-B61A-3440-9623-24F25FCB3FAD}">
      <dgm:prSet/>
      <dgm:spPr/>
      <dgm:t>
        <a:bodyPr/>
        <a:lstStyle/>
        <a:p>
          <a:endParaRPr lang="es-ES">
            <a:solidFill>
              <a:schemeClr val="accent1">
                <a:lumMod val="50000"/>
              </a:schemeClr>
            </a:solidFill>
          </a:endParaRPr>
        </a:p>
      </dgm:t>
    </dgm:pt>
    <dgm:pt modelId="{949E346D-171F-D946-9EFF-66A4AB1F32B0}" type="sibTrans" cxnId="{A16F1DE8-B61A-3440-9623-24F25FCB3FAD}">
      <dgm:prSet/>
      <dgm:spPr/>
      <dgm:t>
        <a:bodyPr/>
        <a:lstStyle/>
        <a:p>
          <a:endParaRPr lang="es-ES">
            <a:solidFill>
              <a:schemeClr val="accent1">
                <a:lumMod val="50000"/>
              </a:schemeClr>
            </a:solidFill>
          </a:endParaRPr>
        </a:p>
      </dgm:t>
    </dgm:pt>
    <dgm:pt modelId="{6036D152-FA3F-6348-A1DC-977C74D83550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r>
            <a:rPr lang="es-ES" b="1" dirty="0" smtClean="0">
              <a:solidFill>
                <a:schemeClr val="accent1">
                  <a:lumMod val="50000"/>
                </a:schemeClr>
              </a:solidFill>
            </a:rPr>
            <a:t>Chetumal</a:t>
          </a:r>
          <a:endParaRPr lang="es-ES" b="1" dirty="0">
            <a:solidFill>
              <a:schemeClr val="accent1">
                <a:lumMod val="50000"/>
              </a:schemeClr>
            </a:solidFill>
          </a:endParaRPr>
        </a:p>
      </dgm:t>
    </dgm:pt>
    <dgm:pt modelId="{C3F28AF2-0C41-3648-BE63-02157F0673B1}" type="parTrans" cxnId="{8BC9182D-B273-A64A-9ECE-773945C2332B}">
      <dgm:prSet/>
      <dgm:spPr/>
      <dgm:t>
        <a:bodyPr/>
        <a:lstStyle/>
        <a:p>
          <a:endParaRPr lang="es-ES">
            <a:solidFill>
              <a:schemeClr val="accent1">
                <a:lumMod val="50000"/>
              </a:schemeClr>
            </a:solidFill>
          </a:endParaRPr>
        </a:p>
      </dgm:t>
    </dgm:pt>
    <dgm:pt modelId="{7D1102A0-2F16-FB4F-9820-1BD81721550A}" type="sibTrans" cxnId="{8BC9182D-B273-A64A-9ECE-773945C2332B}">
      <dgm:prSet/>
      <dgm:spPr/>
      <dgm:t>
        <a:bodyPr/>
        <a:lstStyle/>
        <a:p>
          <a:endParaRPr lang="es-ES">
            <a:solidFill>
              <a:schemeClr val="accent1">
                <a:lumMod val="50000"/>
              </a:schemeClr>
            </a:solidFill>
          </a:endParaRPr>
        </a:p>
      </dgm:t>
    </dgm:pt>
    <dgm:pt modelId="{47B16869-5895-0244-B173-A6444DCF5BE7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r>
            <a:rPr lang="es-ES" b="1" dirty="0" smtClean="0">
              <a:solidFill>
                <a:schemeClr val="accent1">
                  <a:lumMod val="50000"/>
                </a:schemeClr>
              </a:solidFill>
            </a:rPr>
            <a:t>Responsable</a:t>
          </a:r>
          <a:r>
            <a:rPr lang="es-ES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s-ES" b="1" dirty="0" smtClean="0">
              <a:solidFill>
                <a:schemeClr val="accent1">
                  <a:lumMod val="50000"/>
                </a:schemeClr>
              </a:solidFill>
            </a:rPr>
            <a:t>PAECOSUR</a:t>
          </a:r>
          <a:endParaRPr lang="es-ES" b="1" dirty="0">
            <a:solidFill>
              <a:schemeClr val="accent1">
                <a:lumMod val="50000"/>
              </a:schemeClr>
            </a:solidFill>
          </a:endParaRPr>
        </a:p>
      </dgm:t>
    </dgm:pt>
    <dgm:pt modelId="{456E7659-BE88-4E4E-B955-4B9775DAE48D}" type="parTrans" cxnId="{03AB6750-6EC5-7741-9073-826F47B2AD66}">
      <dgm:prSet/>
      <dgm:spPr/>
      <dgm:t>
        <a:bodyPr/>
        <a:lstStyle/>
        <a:p>
          <a:endParaRPr lang="es-MX">
            <a:solidFill>
              <a:schemeClr val="accent1">
                <a:lumMod val="50000"/>
              </a:schemeClr>
            </a:solidFill>
          </a:endParaRPr>
        </a:p>
      </dgm:t>
    </dgm:pt>
    <dgm:pt modelId="{E50A9FB2-02CC-2F46-A125-F5AD53D399A9}" type="sibTrans" cxnId="{03AB6750-6EC5-7741-9073-826F47B2AD66}">
      <dgm:prSet/>
      <dgm:spPr/>
      <dgm:t>
        <a:bodyPr/>
        <a:lstStyle/>
        <a:p>
          <a:endParaRPr lang="es-MX">
            <a:solidFill>
              <a:schemeClr val="accent1">
                <a:lumMod val="50000"/>
              </a:schemeClr>
            </a:solidFill>
          </a:endParaRPr>
        </a:p>
      </dgm:t>
    </dgm:pt>
    <dgm:pt modelId="{479B2569-5DE7-394F-8964-9BFD5EC4EB64}" type="pres">
      <dgm:prSet presAssocID="{C3383E6F-D297-4946-AD8E-3774BD688A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FF563A-F07E-F141-9F9C-348ACB4113DC}" type="pres">
      <dgm:prSet presAssocID="{A0746183-78A7-F34F-9568-ACD9048332B7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21F1613-826D-0A47-9205-13EF4F85BE59}" type="pres">
      <dgm:prSet presAssocID="{A0746183-78A7-F34F-9568-ACD9048332B7}" presName="rootComposite1" presStyleCnt="0"/>
      <dgm:spPr/>
      <dgm:t>
        <a:bodyPr/>
        <a:lstStyle/>
        <a:p>
          <a:endParaRPr lang="es-MX"/>
        </a:p>
      </dgm:t>
    </dgm:pt>
    <dgm:pt modelId="{F0EBD2FD-DAFB-D54B-BF84-8E019B2A1606}" type="pres">
      <dgm:prSet presAssocID="{A0746183-78A7-F34F-9568-ACD9048332B7}" presName="rootText1" presStyleLbl="node0" presStyleIdx="0" presStyleCnt="2" custLinFactY="-3412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F08559-E575-D042-9EB2-B0A8FD6F7D82}" type="pres">
      <dgm:prSet presAssocID="{A0746183-78A7-F34F-9568-ACD9048332B7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1514886-A714-5548-8DCC-3BC98DB48140}" type="pres">
      <dgm:prSet presAssocID="{A0746183-78A7-F34F-9568-ACD9048332B7}" presName="hierChild2" presStyleCnt="0"/>
      <dgm:spPr/>
      <dgm:t>
        <a:bodyPr/>
        <a:lstStyle/>
        <a:p>
          <a:endParaRPr lang="es-MX"/>
        </a:p>
      </dgm:t>
    </dgm:pt>
    <dgm:pt modelId="{C8CBB4F9-B0F4-3042-9D2E-891E289BE028}" type="pres">
      <dgm:prSet presAssocID="{3140435C-B3F4-5E43-85D7-821B4B1E4AD4}" presName="Name37" presStyleLbl="parChTrans1D2" presStyleIdx="0" presStyleCnt="5"/>
      <dgm:spPr/>
      <dgm:t>
        <a:bodyPr/>
        <a:lstStyle/>
        <a:p>
          <a:endParaRPr lang="es-ES"/>
        </a:p>
      </dgm:t>
    </dgm:pt>
    <dgm:pt modelId="{903C4369-E571-BE4C-AA31-E8A18C2D0F9B}" type="pres">
      <dgm:prSet presAssocID="{28EDE956-736E-444E-A665-376961B6A23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A6E14372-41A4-0F4C-94ED-2ED08D1FC1CB}" type="pres">
      <dgm:prSet presAssocID="{28EDE956-736E-444E-A665-376961B6A233}" presName="rootComposite" presStyleCnt="0"/>
      <dgm:spPr/>
      <dgm:t>
        <a:bodyPr/>
        <a:lstStyle/>
        <a:p>
          <a:endParaRPr lang="es-MX"/>
        </a:p>
      </dgm:t>
    </dgm:pt>
    <dgm:pt modelId="{9C958273-A8B4-5E41-B03B-A99301A6ADF5}" type="pres">
      <dgm:prSet presAssocID="{28EDE956-736E-444E-A665-376961B6A233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78A53CF-482F-EE4D-B56C-1F5955FFC768}" type="pres">
      <dgm:prSet presAssocID="{28EDE956-736E-444E-A665-376961B6A233}" presName="rootConnector" presStyleLbl="node2" presStyleIdx="0" presStyleCnt="5"/>
      <dgm:spPr/>
      <dgm:t>
        <a:bodyPr/>
        <a:lstStyle/>
        <a:p>
          <a:endParaRPr lang="es-ES"/>
        </a:p>
      </dgm:t>
    </dgm:pt>
    <dgm:pt modelId="{35D53E37-5F2D-494E-8709-8E11B22A7BAE}" type="pres">
      <dgm:prSet presAssocID="{28EDE956-736E-444E-A665-376961B6A233}" presName="hierChild4" presStyleCnt="0"/>
      <dgm:spPr/>
      <dgm:t>
        <a:bodyPr/>
        <a:lstStyle/>
        <a:p>
          <a:endParaRPr lang="es-MX"/>
        </a:p>
      </dgm:t>
    </dgm:pt>
    <dgm:pt modelId="{8CECCE5A-5FEE-444D-99BB-F5FCE6B1C252}" type="pres">
      <dgm:prSet presAssocID="{28EDE956-736E-444E-A665-376961B6A233}" presName="hierChild5" presStyleCnt="0"/>
      <dgm:spPr/>
      <dgm:t>
        <a:bodyPr/>
        <a:lstStyle/>
        <a:p>
          <a:endParaRPr lang="es-MX"/>
        </a:p>
      </dgm:t>
    </dgm:pt>
    <dgm:pt modelId="{5B5E141A-A0B4-2145-9D07-9953FA0595E0}" type="pres">
      <dgm:prSet presAssocID="{C501C28A-36F6-8246-A23B-E42D85A31E48}" presName="Name37" presStyleLbl="parChTrans1D2" presStyleIdx="1" presStyleCnt="5"/>
      <dgm:spPr/>
      <dgm:t>
        <a:bodyPr/>
        <a:lstStyle/>
        <a:p>
          <a:endParaRPr lang="es-ES"/>
        </a:p>
      </dgm:t>
    </dgm:pt>
    <dgm:pt modelId="{64EB1F1D-46C7-AD47-AFDF-ACFD450BEF16}" type="pres">
      <dgm:prSet presAssocID="{92BB521C-31EA-3747-AE0C-6F3B48C5337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F046C11-A7F2-5F4A-89F5-60541B4B15BB}" type="pres">
      <dgm:prSet presAssocID="{92BB521C-31EA-3747-AE0C-6F3B48C5337E}" presName="rootComposite" presStyleCnt="0"/>
      <dgm:spPr/>
      <dgm:t>
        <a:bodyPr/>
        <a:lstStyle/>
        <a:p>
          <a:endParaRPr lang="es-MX"/>
        </a:p>
      </dgm:t>
    </dgm:pt>
    <dgm:pt modelId="{6ADC41F3-F25A-FF44-A0AA-4DFB2093FF74}" type="pres">
      <dgm:prSet presAssocID="{92BB521C-31EA-3747-AE0C-6F3B48C5337E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320A453-65FA-E445-A4AB-336E1F1008A7}" type="pres">
      <dgm:prSet presAssocID="{92BB521C-31EA-3747-AE0C-6F3B48C5337E}" presName="rootConnector" presStyleLbl="node2" presStyleIdx="1" presStyleCnt="5"/>
      <dgm:spPr/>
      <dgm:t>
        <a:bodyPr/>
        <a:lstStyle/>
        <a:p>
          <a:endParaRPr lang="es-ES"/>
        </a:p>
      </dgm:t>
    </dgm:pt>
    <dgm:pt modelId="{97F9CE18-E700-E543-ACE6-49FC5DD58B58}" type="pres">
      <dgm:prSet presAssocID="{92BB521C-31EA-3747-AE0C-6F3B48C5337E}" presName="hierChild4" presStyleCnt="0"/>
      <dgm:spPr/>
      <dgm:t>
        <a:bodyPr/>
        <a:lstStyle/>
        <a:p>
          <a:endParaRPr lang="es-MX"/>
        </a:p>
      </dgm:t>
    </dgm:pt>
    <dgm:pt modelId="{E6F5877C-F5EE-2242-B415-3490863A7F05}" type="pres">
      <dgm:prSet presAssocID="{92BB521C-31EA-3747-AE0C-6F3B48C5337E}" presName="hierChild5" presStyleCnt="0"/>
      <dgm:spPr/>
      <dgm:t>
        <a:bodyPr/>
        <a:lstStyle/>
        <a:p>
          <a:endParaRPr lang="es-MX"/>
        </a:p>
      </dgm:t>
    </dgm:pt>
    <dgm:pt modelId="{F48D1651-CA0E-9546-9455-E8C51B897CCB}" type="pres">
      <dgm:prSet presAssocID="{B10EE87B-8F22-0040-9408-E880EBEB12D0}" presName="Name37" presStyleLbl="parChTrans1D2" presStyleIdx="2" presStyleCnt="5"/>
      <dgm:spPr/>
      <dgm:t>
        <a:bodyPr/>
        <a:lstStyle/>
        <a:p>
          <a:endParaRPr lang="es-ES"/>
        </a:p>
      </dgm:t>
    </dgm:pt>
    <dgm:pt modelId="{B8602E25-6458-8748-B30B-1D726EEAB1C3}" type="pres">
      <dgm:prSet presAssocID="{26374AD6-4B93-4D47-AB7D-68C330F19AA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0824ED0A-8C99-374A-BD09-1856D1C41FB7}" type="pres">
      <dgm:prSet presAssocID="{26374AD6-4B93-4D47-AB7D-68C330F19AAE}" presName="rootComposite" presStyleCnt="0"/>
      <dgm:spPr/>
      <dgm:t>
        <a:bodyPr/>
        <a:lstStyle/>
        <a:p>
          <a:endParaRPr lang="es-MX"/>
        </a:p>
      </dgm:t>
    </dgm:pt>
    <dgm:pt modelId="{86DF067C-1DBB-1548-927C-832BD9A3A0CC}" type="pres">
      <dgm:prSet presAssocID="{26374AD6-4B93-4D47-AB7D-68C330F19AAE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078564E-5632-3441-8498-ECFE7220DAB0}" type="pres">
      <dgm:prSet presAssocID="{26374AD6-4B93-4D47-AB7D-68C330F19AAE}" presName="rootConnector" presStyleLbl="node2" presStyleIdx="2" presStyleCnt="5"/>
      <dgm:spPr/>
      <dgm:t>
        <a:bodyPr/>
        <a:lstStyle/>
        <a:p>
          <a:endParaRPr lang="es-ES"/>
        </a:p>
      </dgm:t>
    </dgm:pt>
    <dgm:pt modelId="{733B9A32-5358-8148-8516-D286EDC94A23}" type="pres">
      <dgm:prSet presAssocID="{26374AD6-4B93-4D47-AB7D-68C330F19AAE}" presName="hierChild4" presStyleCnt="0"/>
      <dgm:spPr/>
      <dgm:t>
        <a:bodyPr/>
        <a:lstStyle/>
        <a:p>
          <a:endParaRPr lang="es-MX"/>
        </a:p>
      </dgm:t>
    </dgm:pt>
    <dgm:pt modelId="{BE819701-7191-A14C-8E9D-211EE28C898D}" type="pres">
      <dgm:prSet presAssocID="{26374AD6-4B93-4D47-AB7D-68C330F19AAE}" presName="hierChild5" presStyleCnt="0"/>
      <dgm:spPr/>
      <dgm:t>
        <a:bodyPr/>
        <a:lstStyle/>
        <a:p>
          <a:endParaRPr lang="es-MX"/>
        </a:p>
      </dgm:t>
    </dgm:pt>
    <dgm:pt modelId="{0F668A4E-8CDA-0248-822A-DC74E9997E8E}" type="pres">
      <dgm:prSet presAssocID="{CB93BDB7-F483-974E-8FCB-CA495192C238}" presName="Name37" presStyleLbl="parChTrans1D2" presStyleIdx="3" presStyleCnt="5"/>
      <dgm:spPr/>
      <dgm:t>
        <a:bodyPr/>
        <a:lstStyle/>
        <a:p>
          <a:endParaRPr lang="es-ES"/>
        </a:p>
      </dgm:t>
    </dgm:pt>
    <dgm:pt modelId="{BB847F86-EF53-C74C-95C0-44012B84C321}" type="pres">
      <dgm:prSet presAssocID="{2D62ADD9-9296-5A43-8993-E9D6726C948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D985DFE-A1C9-BF43-B209-EA6AE83CF9A3}" type="pres">
      <dgm:prSet presAssocID="{2D62ADD9-9296-5A43-8993-E9D6726C9488}" presName="rootComposite" presStyleCnt="0"/>
      <dgm:spPr/>
      <dgm:t>
        <a:bodyPr/>
        <a:lstStyle/>
        <a:p>
          <a:endParaRPr lang="es-MX"/>
        </a:p>
      </dgm:t>
    </dgm:pt>
    <dgm:pt modelId="{243AB322-6C23-EE48-A5A6-5C0DB479B532}" type="pres">
      <dgm:prSet presAssocID="{2D62ADD9-9296-5A43-8993-E9D6726C9488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7A6BA43-AA08-D247-9B19-1D93BD4467AD}" type="pres">
      <dgm:prSet presAssocID="{2D62ADD9-9296-5A43-8993-E9D6726C9488}" presName="rootConnector" presStyleLbl="node2" presStyleIdx="3" presStyleCnt="5"/>
      <dgm:spPr/>
      <dgm:t>
        <a:bodyPr/>
        <a:lstStyle/>
        <a:p>
          <a:endParaRPr lang="es-ES"/>
        </a:p>
      </dgm:t>
    </dgm:pt>
    <dgm:pt modelId="{734F518C-106D-EB41-8597-531F5412172E}" type="pres">
      <dgm:prSet presAssocID="{2D62ADD9-9296-5A43-8993-E9D6726C9488}" presName="hierChild4" presStyleCnt="0"/>
      <dgm:spPr/>
      <dgm:t>
        <a:bodyPr/>
        <a:lstStyle/>
        <a:p>
          <a:endParaRPr lang="es-MX"/>
        </a:p>
      </dgm:t>
    </dgm:pt>
    <dgm:pt modelId="{94DF02FF-8308-9B46-8573-FB8B2547369B}" type="pres">
      <dgm:prSet presAssocID="{2D62ADD9-9296-5A43-8993-E9D6726C9488}" presName="hierChild5" presStyleCnt="0"/>
      <dgm:spPr/>
      <dgm:t>
        <a:bodyPr/>
        <a:lstStyle/>
        <a:p>
          <a:endParaRPr lang="es-MX"/>
        </a:p>
      </dgm:t>
    </dgm:pt>
    <dgm:pt modelId="{AB570CB5-A778-EF48-A9F1-7AF52E1FD806}" type="pres">
      <dgm:prSet presAssocID="{C3F28AF2-0C41-3648-BE63-02157F0673B1}" presName="Name37" presStyleLbl="parChTrans1D2" presStyleIdx="4" presStyleCnt="5"/>
      <dgm:spPr/>
      <dgm:t>
        <a:bodyPr/>
        <a:lstStyle/>
        <a:p>
          <a:endParaRPr lang="es-ES"/>
        </a:p>
      </dgm:t>
    </dgm:pt>
    <dgm:pt modelId="{C0BB9715-84BD-C44B-A3F8-019F400A5F68}" type="pres">
      <dgm:prSet presAssocID="{6036D152-FA3F-6348-A1DC-977C74D8355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CA9E539-3F76-D640-900C-86CA29BB62DA}" type="pres">
      <dgm:prSet presAssocID="{6036D152-FA3F-6348-A1DC-977C74D83550}" presName="rootComposite" presStyleCnt="0"/>
      <dgm:spPr/>
      <dgm:t>
        <a:bodyPr/>
        <a:lstStyle/>
        <a:p>
          <a:endParaRPr lang="es-MX"/>
        </a:p>
      </dgm:t>
    </dgm:pt>
    <dgm:pt modelId="{97D9AAD6-6819-934D-B4B5-8B90D5FFB628}" type="pres">
      <dgm:prSet presAssocID="{6036D152-FA3F-6348-A1DC-977C74D83550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426C28-8831-0845-8BD1-D46B4DC6B50B}" type="pres">
      <dgm:prSet presAssocID="{6036D152-FA3F-6348-A1DC-977C74D83550}" presName="rootConnector" presStyleLbl="node2" presStyleIdx="4" presStyleCnt="5"/>
      <dgm:spPr/>
      <dgm:t>
        <a:bodyPr/>
        <a:lstStyle/>
        <a:p>
          <a:endParaRPr lang="es-ES"/>
        </a:p>
      </dgm:t>
    </dgm:pt>
    <dgm:pt modelId="{406A3D41-B445-004C-AC85-0C2883303DC6}" type="pres">
      <dgm:prSet presAssocID="{6036D152-FA3F-6348-A1DC-977C74D83550}" presName="hierChild4" presStyleCnt="0"/>
      <dgm:spPr/>
      <dgm:t>
        <a:bodyPr/>
        <a:lstStyle/>
        <a:p>
          <a:endParaRPr lang="es-MX"/>
        </a:p>
      </dgm:t>
    </dgm:pt>
    <dgm:pt modelId="{3470131A-AE3D-8948-9CCB-63497FBD9185}" type="pres">
      <dgm:prSet presAssocID="{6036D152-FA3F-6348-A1DC-977C74D83550}" presName="hierChild5" presStyleCnt="0"/>
      <dgm:spPr/>
      <dgm:t>
        <a:bodyPr/>
        <a:lstStyle/>
        <a:p>
          <a:endParaRPr lang="es-MX"/>
        </a:p>
      </dgm:t>
    </dgm:pt>
    <dgm:pt modelId="{C4E6F9BF-4EA8-B441-9C1B-4AED47340498}" type="pres">
      <dgm:prSet presAssocID="{A0746183-78A7-F34F-9568-ACD9048332B7}" presName="hierChild3" presStyleCnt="0"/>
      <dgm:spPr/>
      <dgm:t>
        <a:bodyPr/>
        <a:lstStyle/>
        <a:p>
          <a:endParaRPr lang="es-MX"/>
        </a:p>
      </dgm:t>
    </dgm:pt>
    <dgm:pt modelId="{25A3E730-531E-714F-9105-DA7F018376CC}" type="pres">
      <dgm:prSet presAssocID="{47B16869-5895-0244-B173-A6444DCF5BE7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B83B5CD-E733-6541-A4C4-1BDF3959535E}" type="pres">
      <dgm:prSet presAssocID="{47B16869-5895-0244-B173-A6444DCF5BE7}" presName="rootComposite1" presStyleCnt="0"/>
      <dgm:spPr/>
      <dgm:t>
        <a:bodyPr/>
        <a:lstStyle/>
        <a:p>
          <a:endParaRPr lang="es-MX"/>
        </a:p>
      </dgm:t>
    </dgm:pt>
    <dgm:pt modelId="{055E90E5-D5D2-C149-9752-C9C865863EF8}" type="pres">
      <dgm:prSet presAssocID="{47B16869-5895-0244-B173-A6444DCF5BE7}" presName="rootText1" presStyleLbl="node0" presStyleIdx="1" presStyleCnt="2" custLinFactX="-21000" custLinFactNeighborX="-100000" custLinFactNeighborY="-43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A6C7CE-33B1-9444-9092-295AA62EF565}" type="pres">
      <dgm:prSet presAssocID="{47B16869-5895-0244-B173-A6444DCF5BE7}" presName="rootConnector1" presStyleLbl="node1" presStyleIdx="0" presStyleCnt="0"/>
      <dgm:spPr/>
      <dgm:t>
        <a:bodyPr/>
        <a:lstStyle/>
        <a:p>
          <a:endParaRPr lang="es-ES"/>
        </a:p>
      </dgm:t>
    </dgm:pt>
    <dgm:pt modelId="{B5DC7AB5-8C8A-4B44-9130-BB896C58A830}" type="pres">
      <dgm:prSet presAssocID="{47B16869-5895-0244-B173-A6444DCF5BE7}" presName="hierChild2" presStyleCnt="0"/>
      <dgm:spPr/>
      <dgm:t>
        <a:bodyPr/>
        <a:lstStyle/>
        <a:p>
          <a:endParaRPr lang="es-MX"/>
        </a:p>
      </dgm:t>
    </dgm:pt>
    <dgm:pt modelId="{017A36C2-323D-9C4C-A243-B39A54E06C6F}" type="pres">
      <dgm:prSet presAssocID="{47B16869-5895-0244-B173-A6444DCF5BE7}" presName="hierChild3" presStyleCnt="0"/>
      <dgm:spPr/>
      <dgm:t>
        <a:bodyPr/>
        <a:lstStyle/>
        <a:p>
          <a:endParaRPr lang="es-MX"/>
        </a:p>
      </dgm:t>
    </dgm:pt>
  </dgm:ptLst>
  <dgm:cxnLst>
    <dgm:cxn modelId="{1AFF25C9-2CE9-CE44-B55C-FD290A0FC88C}" type="presOf" srcId="{6036D152-FA3F-6348-A1DC-977C74D83550}" destId="{14426C28-8831-0845-8BD1-D46B4DC6B50B}" srcOrd="1" destOrd="0" presId="urn:microsoft.com/office/officeart/2005/8/layout/orgChart1"/>
    <dgm:cxn modelId="{B359E16C-3406-8444-9757-0F998A2E16D2}" type="presOf" srcId="{A0746183-78A7-F34F-9568-ACD9048332B7}" destId="{F0EBD2FD-DAFB-D54B-BF84-8E019B2A1606}" srcOrd="0" destOrd="0" presId="urn:microsoft.com/office/officeart/2005/8/layout/orgChart1"/>
    <dgm:cxn modelId="{EEAD1EA3-6341-B04F-816A-E389345970DF}" type="presOf" srcId="{92BB521C-31EA-3747-AE0C-6F3B48C5337E}" destId="{6ADC41F3-F25A-FF44-A0AA-4DFB2093FF74}" srcOrd="0" destOrd="0" presId="urn:microsoft.com/office/officeart/2005/8/layout/orgChart1"/>
    <dgm:cxn modelId="{07BBC295-7C44-274F-B7B3-179FF6C623D2}" type="presOf" srcId="{2D62ADD9-9296-5A43-8993-E9D6726C9488}" destId="{D7A6BA43-AA08-D247-9B19-1D93BD4467AD}" srcOrd="1" destOrd="0" presId="urn:microsoft.com/office/officeart/2005/8/layout/orgChart1"/>
    <dgm:cxn modelId="{02895A3F-55A1-8D46-897D-C88341F0C8D6}" type="presOf" srcId="{C501C28A-36F6-8246-A23B-E42D85A31E48}" destId="{5B5E141A-A0B4-2145-9D07-9953FA0595E0}" srcOrd="0" destOrd="0" presId="urn:microsoft.com/office/officeart/2005/8/layout/orgChart1"/>
    <dgm:cxn modelId="{CDCE3B51-5208-2C4C-97DD-425319D7D12B}" srcId="{C3383E6F-D297-4946-AD8E-3774BD688A69}" destId="{A0746183-78A7-F34F-9568-ACD9048332B7}" srcOrd="0" destOrd="0" parTransId="{68B0CCA3-033C-1B42-B68D-6BF9679A8F4A}" sibTransId="{92AC0CF8-CFEC-194E-897C-47D412E54FFF}"/>
    <dgm:cxn modelId="{37F78890-A601-6F46-A369-DFDD12743445}" type="presOf" srcId="{26374AD6-4B93-4D47-AB7D-68C330F19AAE}" destId="{86DF067C-1DBB-1548-927C-832BD9A3A0CC}" srcOrd="0" destOrd="0" presId="urn:microsoft.com/office/officeart/2005/8/layout/orgChart1"/>
    <dgm:cxn modelId="{78DA67B8-CF75-DE45-AFDA-92B5B761DB13}" type="presOf" srcId="{6036D152-FA3F-6348-A1DC-977C74D83550}" destId="{97D9AAD6-6819-934D-B4B5-8B90D5FFB628}" srcOrd="0" destOrd="0" presId="urn:microsoft.com/office/officeart/2005/8/layout/orgChart1"/>
    <dgm:cxn modelId="{3F98FDFD-49A1-CE4C-BF9D-87D2D38E0C84}" type="presOf" srcId="{3140435C-B3F4-5E43-85D7-821B4B1E4AD4}" destId="{C8CBB4F9-B0F4-3042-9D2E-891E289BE028}" srcOrd="0" destOrd="0" presId="urn:microsoft.com/office/officeart/2005/8/layout/orgChart1"/>
    <dgm:cxn modelId="{B7855294-F972-B148-B510-CBB4A71E8F2B}" type="presOf" srcId="{47B16869-5895-0244-B173-A6444DCF5BE7}" destId="{055E90E5-D5D2-C149-9752-C9C865863EF8}" srcOrd="0" destOrd="0" presId="urn:microsoft.com/office/officeart/2005/8/layout/orgChart1"/>
    <dgm:cxn modelId="{03AB6750-6EC5-7741-9073-826F47B2AD66}" srcId="{C3383E6F-D297-4946-AD8E-3774BD688A69}" destId="{47B16869-5895-0244-B173-A6444DCF5BE7}" srcOrd="1" destOrd="0" parTransId="{456E7659-BE88-4E4E-B955-4B9775DAE48D}" sibTransId="{E50A9FB2-02CC-2F46-A125-F5AD53D399A9}"/>
    <dgm:cxn modelId="{5030BD0C-0595-F347-B692-D4B93467B753}" type="presOf" srcId="{CB93BDB7-F483-974E-8FCB-CA495192C238}" destId="{0F668A4E-8CDA-0248-822A-DC74E9997E8E}" srcOrd="0" destOrd="0" presId="urn:microsoft.com/office/officeart/2005/8/layout/orgChart1"/>
    <dgm:cxn modelId="{D1AF7182-0AC2-4343-AECA-26348802B560}" type="presOf" srcId="{92BB521C-31EA-3747-AE0C-6F3B48C5337E}" destId="{E320A453-65FA-E445-A4AB-336E1F1008A7}" srcOrd="1" destOrd="0" presId="urn:microsoft.com/office/officeart/2005/8/layout/orgChart1"/>
    <dgm:cxn modelId="{6CBC36AD-BF3E-EB46-AED1-89E5BA0FE785}" type="presOf" srcId="{26374AD6-4B93-4D47-AB7D-68C330F19AAE}" destId="{B078564E-5632-3441-8498-ECFE7220DAB0}" srcOrd="1" destOrd="0" presId="urn:microsoft.com/office/officeart/2005/8/layout/orgChart1"/>
    <dgm:cxn modelId="{6AF3A5E6-5DFE-5040-9C27-BFCB20CF02AD}" type="presOf" srcId="{47B16869-5895-0244-B173-A6444DCF5BE7}" destId="{FFA6C7CE-33B1-9444-9092-295AA62EF565}" srcOrd="1" destOrd="0" presId="urn:microsoft.com/office/officeart/2005/8/layout/orgChart1"/>
    <dgm:cxn modelId="{9E6E5703-BE3D-1440-B5F9-A04672340426}" type="presOf" srcId="{28EDE956-736E-444E-A665-376961B6A233}" destId="{F78A53CF-482F-EE4D-B56C-1F5955FFC768}" srcOrd="1" destOrd="0" presId="urn:microsoft.com/office/officeart/2005/8/layout/orgChart1"/>
    <dgm:cxn modelId="{A9D38024-F586-BA41-8F65-A4F044B396CE}" type="presOf" srcId="{28EDE956-736E-444E-A665-376961B6A233}" destId="{9C958273-A8B4-5E41-B03B-A99301A6ADF5}" srcOrd="0" destOrd="0" presId="urn:microsoft.com/office/officeart/2005/8/layout/orgChart1"/>
    <dgm:cxn modelId="{8BC9182D-B273-A64A-9ECE-773945C2332B}" srcId="{A0746183-78A7-F34F-9568-ACD9048332B7}" destId="{6036D152-FA3F-6348-A1DC-977C74D83550}" srcOrd="4" destOrd="0" parTransId="{C3F28AF2-0C41-3648-BE63-02157F0673B1}" sibTransId="{7D1102A0-2F16-FB4F-9820-1BD81721550A}"/>
    <dgm:cxn modelId="{A16F1DE8-B61A-3440-9623-24F25FCB3FAD}" srcId="{A0746183-78A7-F34F-9568-ACD9048332B7}" destId="{2D62ADD9-9296-5A43-8993-E9D6726C9488}" srcOrd="3" destOrd="0" parTransId="{CB93BDB7-F483-974E-8FCB-CA495192C238}" sibTransId="{949E346D-171F-D946-9EFF-66A4AB1F32B0}"/>
    <dgm:cxn modelId="{FAEF0480-618F-D846-B821-98808A86D22B}" srcId="{A0746183-78A7-F34F-9568-ACD9048332B7}" destId="{92BB521C-31EA-3747-AE0C-6F3B48C5337E}" srcOrd="1" destOrd="0" parTransId="{C501C28A-36F6-8246-A23B-E42D85A31E48}" sibTransId="{2268951E-BDA0-A249-BF16-0A962940F548}"/>
    <dgm:cxn modelId="{2ACD657E-EF38-3949-9DF4-D140C2856CCE}" type="presOf" srcId="{C3383E6F-D297-4946-AD8E-3774BD688A69}" destId="{479B2569-5DE7-394F-8964-9BFD5EC4EB64}" srcOrd="0" destOrd="0" presId="urn:microsoft.com/office/officeart/2005/8/layout/orgChart1"/>
    <dgm:cxn modelId="{E85F77A1-8E7B-F54F-8382-41890B5567BE}" type="presOf" srcId="{A0746183-78A7-F34F-9568-ACD9048332B7}" destId="{65F08559-E575-D042-9EB2-B0A8FD6F7D82}" srcOrd="1" destOrd="0" presId="urn:microsoft.com/office/officeart/2005/8/layout/orgChart1"/>
    <dgm:cxn modelId="{F0E85A06-3BEC-0F40-908E-1258EF28D7D3}" srcId="{A0746183-78A7-F34F-9568-ACD9048332B7}" destId="{26374AD6-4B93-4D47-AB7D-68C330F19AAE}" srcOrd="2" destOrd="0" parTransId="{B10EE87B-8F22-0040-9408-E880EBEB12D0}" sibTransId="{0AB50AAF-A004-9C40-AC95-89C4057B9DA7}"/>
    <dgm:cxn modelId="{B5DD0D68-21B6-E24D-ADD2-7BC6984F45B0}" type="presOf" srcId="{B10EE87B-8F22-0040-9408-E880EBEB12D0}" destId="{F48D1651-CA0E-9546-9455-E8C51B897CCB}" srcOrd="0" destOrd="0" presId="urn:microsoft.com/office/officeart/2005/8/layout/orgChart1"/>
    <dgm:cxn modelId="{1BF933C0-DB03-7743-A010-2AAC4BFE725E}" type="presOf" srcId="{2D62ADD9-9296-5A43-8993-E9D6726C9488}" destId="{243AB322-6C23-EE48-A5A6-5C0DB479B532}" srcOrd="0" destOrd="0" presId="urn:microsoft.com/office/officeart/2005/8/layout/orgChart1"/>
    <dgm:cxn modelId="{6ECF87E4-74F8-9A4D-9276-98958378CFE0}" type="presOf" srcId="{C3F28AF2-0C41-3648-BE63-02157F0673B1}" destId="{AB570CB5-A778-EF48-A9F1-7AF52E1FD806}" srcOrd="0" destOrd="0" presId="urn:microsoft.com/office/officeart/2005/8/layout/orgChart1"/>
    <dgm:cxn modelId="{14A3DD56-D4BA-1243-BECF-C2736A377E1B}" srcId="{A0746183-78A7-F34F-9568-ACD9048332B7}" destId="{28EDE956-736E-444E-A665-376961B6A233}" srcOrd="0" destOrd="0" parTransId="{3140435C-B3F4-5E43-85D7-821B4B1E4AD4}" sibTransId="{FBAA9105-E30F-5E42-AF22-E9DA1529B7CB}"/>
    <dgm:cxn modelId="{53B81A5E-537F-A242-8E2E-E611F0E78205}" type="presParOf" srcId="{479B2569-5DE7-394F-8964-9BFD5EC4EB64}" destId="{8CFF563A-F07E-F141-9F9C-348ACB4113DC}" srcOrd="0" destOrd="0" presId="urn:microsoft.com/office/officeart/2005/8/layout/orgChart1"/>
    <dgm:cxn modelId="{AF5ACB2C-2AB4-2442-8FEB-C22B7D009C26}" type="presParOf" srcId="{8CFF563A-F07E-F141-9F9C-348ACB4113DC}" destId="{E21F1613-826D-0A47-9205-13EF4F85BE59}" srcOrd="0" destOrd="0" presId="urn:microsoft.com/office/officeart/2005/8/layout/orgChart1"/>
    <dgm:cxn modelId="{A2998E4C-E98C-5647-857D-6795BC0E9BF9}" type="presParOf" srcId="{E21F1613-826D-0A47-9205-13EF4F85BE59}" destId="{F0EBD2FD-DAFB-D54B-BF84-8E019B2A1606}" srcOrd="0" destOrd="0" presId="urn:microsoft.com/office/officeart/2005/8/layout/orgChart1"/>
    <dgm:cxn modelId="{E594C7FC-F017-3B4E-A928-F90800E764BF}" type="presParOf" srcId="{E21F1613-826D-0A47-9205-13EF4F85BE59}" destId="{65F08559-E575-D042-9EB2-B0A8FD6F7D82}" srcOrd="1" destOrd="0" presId="urn:microsoft.com/office/officeart/2005/8/layout/orgChart1"/>
    <dgm:cxn modelId="{A5F79839-6995-3242-A48F-4C3D0BFD82F9}" type="presParOf" srcId="{8CFF563A-F07E-F141-9F9C-348ACB4113DC}" destId="{01514886-A714-5548-8DCC-3BC98DB48140}" srcOrd="1" destOrd="0" presId="urn:microsoft.com/office/officeart/2005/8/layout/orgChart1"/>
    <dgm:cxn modelId="{993CD29D-1B31-AE43-A32A-FCE2F278B4BC}" type="presParOf" srcId="{01514886-A714-5548-8DCC-3BC98DB48140}" destId="{C8CBB4F9-B0F4-3042-9D2E-891E289BE028}" srcOrd="0" destOrd="0" presId="urn:microsoft.com/office/officeart/2005/8/layout/orgChart1"/>
    <dgm:cxn modelId="{6A961CAC-9E48-B34A-8F8A-98FCD0B00638}" type="presParOf" srcId="{01514886-A714-5548-8DCC-3BC98DB48140}" destId="{903C4369-E571-BE4C-AA31-E8A18C2D0F9B}" srcOrd="1" destOrd="0" presId="urn:microsoft.com/office/officeart/2005/8/layout/orgChart1"/>
    <dgm:cxn modelId="{D398C34F-3635-AA41-8312-879BB1DB1569}" type="presParOf" srcId="{903C4369-E571-BE4C-AA31-E8A18C2D0F9B}" destId="{A6E14372-41A4-0F4C-94ED-2ED08D1FC1CB}" srcOrd="0" destOrd="0" presId="urn:microsoft.com/office/officeart/2005/8/layout/orgChart1"/>
    <dgm:cxn modelId="{71218C5C-72C4-014D-9336-3E1D776071B2}" type="presParOf" srcId="{A6E14372-41A4-0F4C-94ED-2ED08D1FC1CB}" destId="{9C958273-A8B4-5E41-B03B-A99301A6ADF5}" srcOrd="0" destOrd="0" presId="urn:microsoft.com/office/officeart/2005/8/layout/orgChart1"/>
    <dgm:cxn modelId="{F775E773-601F-F447-8048-ED26F6F605FA}" type="presParOf" srcId="{A6E14372-41A4-0F4C-94ED-2ED08D1FC1CB}" destId="{F78A53CF-482F-EE4D-B56C-1F5955FFC768}" srcOrd="1" destOrd="0" presId="urn:microsoft.com/office/officeart/2005/8/layout/orgChart1"/>
    <dgm:cxn modelId="{2BC317A7-F188-5D4F-A0CE-57FEF55D1956}" type="presParOf" srcId="{903C4369-E571-BE4C-AA31-E8A18C2D0F9B}" destId="{35D53E37-5F2D-494E-8709-8E11B22A7BAE}" srcOrd="1" destOrd="0" presId="urn:microsoft.com/office/officeart/2005/8/layout/orgChart1"/>
    <dgm:cxn modelId="{AE302BD3-E97F-DD4C-89B0-D58757F63E98}" type="presParOf" srcId="{903C4369-E571-BE4C-AA31-E8A18C2D0F9B}" destId="{8CECCE5A-5FEE-444D-99BB-F5FCE6B1C252}" srcOrd="2" destOrd="0" presId="urn:microsoft.com/office/officeart/2005/8/layout/orgChart1"/>
    <dgm:cxn modelId="{C7643517-B9D1-644E-91CC-BE9F14B77A3A}" type="presParOf" srcId="{01514886-A714-5548-8DCC-3BC98DB48140}" destId="{5B5E141A-A0B4-2145-9D07-9953FA0595E0}" srcOrd="2" destOrd="0" presId="urn:microsoft.com/office/officeart/2005/8/layout/orgChart1"/>
    <dgm:cxn modelId="{DADBFFDB-5E8D-A149-9DA8-D6FC2222F8C9}" type="presParOf" srcId="{01514886-A714-5548-8DCC-3BC98DB48140}" destId="{64EB1F1D-46C7-AD47-AFDF-ACFD450BEF16}" srcOrd="3" destOrd="0" presId="urn:microsoft.com/office/officeart/2005/8/layout/orgChart1"/>
    <dgm:cxn modelId="{385FC9E8-1A08-5A4E-82D3-33DF385F4891}" type="presParOf" srcId="{64EB1F1D-46C7-AD47-AFDF-ACFD450BEF16}" destId="{5F046C11-A7F2-5F4A-89F5-60541B4B15BB}" srcOrd="0" destOrd="0" presId="urn:microsoft.com/office/officeart/2005/8/layout/orgChart1"/>
    <dgm:cxn modelId="{FA3B28D9-51D5-2A47-8259-35C2D9BFA9BB}" type="presParOf" srcId="{5F046C11-A7F2-5F4A-89F5-60541B4B15BB}" destId="{6ADC41F3-F25A-FF44-A0AA-4DFB2093FF74}" srcOrd="0" destOrd="0" presId="urn:microsoft.com/office/officeart/2005/8/layout/orgChart1"/>
    <dgm:cxn modelId="{1DEE0FE1-8EE4-9D43-A097-915B266B4BC2}" type="presParOf" srcId="{5F046C11-A7F2-5F4A-89F5-60541B4B15BB}" destId="{E320A453-65FA-E445-A4AB-336E1F1008A7}" srcOrd="1" destOrd="0" presId="urn:microsoft.com/office/officeart/2005/8/layout/orgChart1"/>
    <dgm:cxn modelId="{BF40BEC9-A4EC-424D-92AC-16A8712322BA}" type="presParOf" srcId="{64EB1F1D-46C7-AD47-AFDF-ACFD450BEF16}" destId="{97F9CE18-E700-E543-ACE6-49FC5DD58B58}" srcOrd="1" destOrd="0" presId="urn:microsoft.com/office/officeart/2005/8/layout/orgChart1"/>
    <dgm:cxn modelId="{62CE96B7-E420-DB47-A3E5-C6EB0A399316}" type="presParOf" srcId="{64EB1F1D-46C7-AD47-AFDF-ACFD450BEF16}" destId="{E6F5877C-F5EE-2242-B415-3490863A7F05}" srcOrd="2" destOrd="0" presId="urn:microsoft.com/office/officeart/2005/8/layout/orgChart1"/>
    <dgm:cxn modelId="{6E549E80-AE49-8542-BADB-9FDB67E30B93}" type="presParOf" srcId="{01514886-A714-5548-8DCC-3BC98DB48140}" destId="{F48D1651-CA0E-9546-9455-E8C51B897CCB}" srcOrd="4" destOrd="0" presId="urn:microsoft.com/office/officeart/2005/8/layout/orgChart1"/>
    <dgm:cxn modelId="{455629A2-F77E-0D41-898B-3AF933FFA1F0}" type="presParOf" srcId="{01514886-A714-5548-8DCC-3BC98DB48140}" destId="{B8602E25-6458-8748-B30B-1D726EEAB1C3}" srcOrd="5" destOrd="0" presId="urn:microsoft.com/office/officeart/2005/8/layout/orgChart1"/>
    <dgm:cxn modelId="{7458AD40-AF38-7341-9260-404CC750C014}" type="presParOf" srcId="{B8602E25-6458-8748-B30B-1D726EEAB1C3}" destId="{0824ED0A-8C99-374A-BD09-1856D1C41FB7}" srcOrd="0" destOrd="0" presId="urn:microsoft.com/office/officeart/2005/8/layout/orgChart1"/>
    <dgm:cxn modelId="{2AB77C1C-AB7B-EE4F-A727-1996A2DF7B30}" type="presParOf" srcId="{0824ED0A-8C99-374A-BD09-1856D1C41FB7}" destId="{86DF067C-1DBB-1548-927C-832BD9A3A0CC}" srcOrd="0" destOrd="0" presId="urn:microsoft.com/office/officeart/2005/8/layout/orgChart1"/>
    <dgm:cxn modelId="{D64BB163-9D29-D24B-A75D-A618D2FA3F83}" type="presParOf" srcId="{0824ED0A-8C99-374A-BD09-1856D1C41FB7}" destId="{B078564E-5632-3441-8498-ECFE7220DAB0}" srcOrd="1" destOrd="0" presId="urn:microsoft.com/office/officeart/2005/8/layout/orgChart1"/>
    <dgm:cxn modelId="{ACCD1561-C333-6F4A-A297-92653F72DD0C}" type="presParOf" srcId="{B8602E25-6458-8748-B30B-1D726EEAB1C3}" destId="{733B9A32-5358-8148-8516-D286EDC94A23}" srcOrd="1" destOrd="0" presId="urn:microsoft.com/office/officeart/2005/8/layout/orgChart1"/>
    <dgm:cxn modelId="{52A2EA86-A23D-5A43-AF93-A61292C34ED8}" type="presParOf" srcId="{B8602E25-6458-8748-B30B-1D726EEAB1C3}" destId="{BE819701-7191-A14C-8E9D-211EE28C898D}" srcOrd="2" destOrd="0" presId="urn:microsoft.com/office/officeart/2005/8/layout/orgChart1"/>
    <dgm:cxn modelId="{89860C74-6153-7D4F-BEEC-C84430A769A0}" type="presParOf" srcId="{01514886-A714-5548-8DCC-3BC98DB48140}" destId="{0F668A4E-8CDA-0248-822A-DC74E9997E8E}" srcOrd="6" destOrd="0" presId="urn:microsoft.com/office/officeart/2005/8/layout/orgChart1"/>
    <dgm:cxn modelId="{9E617B6D-71B5-B642-82D1-64379930694E}" type="presParOf" srcId="{01514886-A714-5548-8DCC-3BC98DB48140}" destId="{BB847F86-EF53-C74C-95C0-44012B84C321}" srcOrd="7" destOrd="0" presId="urn:microsoft.com/office/officeart/2005/8/layout/orgChart1"/>
    <dgm:cxn modelId="{DC021CF4-B4EF-0D48-A6B4-74C169B1E9E9}" type="presParOf" srcId="{BB847F86-EF53-C74C-95C0-44012B84C321}" destId="{BD985DFE-A1C9-BF43-B209-EA6AE83CF9A3}" srcOrd="0" destOrd="0" presId="urn:microsoft.com/office/officeart/2005/8/layout/orgChart1"/>
    <dgm:cxn modelId="{1C590DE7-BAA4-984A-B2BD-2F32A4A3C7E5}" type="presParOf" srcId="{BD985DFE-A1C9-BF43-B209-EA6AE83CF9A3}" destId="{243AB322-6C23-EE48-A5A6-5C0DB479B532}" srcOrd="0" destOrd="0" presId="urn:microsoft.com/office/officeart/2005/8/layout/orgChart1"/>
    <dgm:cxn modelId="{3C90D668-D030-884C-AA23-DEEB0DC2CAD5}" type="presParOf" srcId="{BD985DFE-A1C9-BF43-B209-EA6AE83CF9A3}" destId="{D7A6BA43-AA08-D247-9B19-1D93BD4467AD}" srcOrd="1" destOrd="0" presId="urn:microsoft.com/office/officeart/2005/8/layout/orgChart1"/>
    <dgm:cxn modelId="{5821944C-67B2-014E-98D7-63B356CF7F10}" type="presParOf" srcId="{BB847F86-EF53-C74C-95C0-44012B84C321}" destId="{734F518C-106D-EB41-8597-531F5412172E}" srcOrd="1" destOrd="0" presId="urn:microsoft.com/office/officeart/2005/8/layout/orgChart1"/>
    <dgm:cxn modelId="{E09D47CD-F4D7-324F-95CB-FA0C358EAC31}" type="presParOf" srcId="{BB847F86-EF53-C74C-95C0-44012B84C321}" destId="{94DF02FF-8308-9B46-8573-FB8B2547369B}" srcOrd="2" destOrd="0" presId="urn:microsoft.com/office/officeart/2005/8/layout/orgChart1"/>
    <dgm:cxn modelId="{56580187-7B98-CF44-95D8-7523ACC3CA1E}" type="presParOf" srcId="{01514886-A714-5548-8DCC-3BC98DB48140}" destId="{AB570CB5-A778-EF48-A9F1-7AF52E1FD806}" srcOrd="8" destOrd="0" presId="urn:microsoft.com/office/officeart/2005/8/layout/orgChart1"/>
    <dgm:cxn modelId="{AB9AB623-42A4-9D43-8D53-DF39D36E3013}" type="presParOf" srcId="{01514886-A714-5548-8DCC-3BC98DB48140}" destId="{C0BB9715-84BD-C44B-A3F8-019F400A5F68}" srcOrd="9" destOrd="0" presId="urn:microsoft.com/office/officeart/2005/8/layout/orgChart1"/>
    <dgm:cxn modelId="{DC8568C4-BE3D-5E46-98BF-B699EF2B461B}" type="presParOf" srcId="{C0BB9715-84BD-C44B-A3F8-019F400A5F68}" destId="{6CA9E539-3F76-D640-900C-86CA29BB62DA}" srcOrd="0" destOrd="0" presId="urn:microsoft.com/office/officeart/2005/8/layout/orgChart1"/>
    <dgm:cxn modelId="{B48C4EFF-045C-734D-A69B-0B6E9485A552}" type="presParOf" srcId="{6CA9E539-3F76-D640-900C-86CA29BB62DA}" destId="{97D9AAD6-6819-934D-B4B5-8B90D5FFB628}" srcOrd="0" destOrd="0" presId="urn:microsoft.com/office/officeart/2005/8/layout/orgChart1"/>
    <dgm:cxn modelId="{AEA1E684-30DA-0A46-909C-54A982CD6616}" type="presParOf" srcId="{6CA9E539-3F76-D640-900C-86CA29BB62DA}" destId="{14426C28-8831-0845-8BD1-D46B4DC6B50B}" srcOrd="1" destOrd="0" presId="urn:microsoft.com/office/officeart/2005/8/layout/orgChart1"/>
    <dgm:cxn modelId="{06A7715E-14EB-9840-A2DB-4048D153BB8F}" type="presParOf" srcId="{C0BB9715-84BD-C44B-A3F8-019F400A5F68}" destId="{406A3D41-B445-004C-AC85-0C2883303DC6}" srcOrd="1" destOrd="0" presId="urn:microsoft.com/office/officeart/2005/8/layout/orgChart1"/>
    <dgm:cxn modelId="{32D70E65-7A89-B644-A143-249DBF73DA06}" type="presParOf" srcId="{C0BB9715-84BD-C44B-A3F8-019F400A5F68}" destId="{3470131A-AE3D-8948-9CCB-63497FBD9185}" srcOrd="2" destOrd="0" presId="urn:microsoft.com/office/officeart/2005/8/layout/orgChart1"/>
    <dgm:cxn modelId="{05559038-FDEC-2A47-989A-6C7D517628FB}" type="presParOf" srcId="{8CFF563A-F07E-F141-9F9C-348ACB4113DC}" destId="{C4E6F9BF-4EA8-B441-9C1B-4AED47340498}" srcOrd="2" destOrd="0" presId="urn:microsoft.com/office/officeart/2005/8/layout/orgChart1"/>
    <dgm:cxn modelId="{9F378087-A744-2C4B-84CE-E42E4285FDA8}" type="presParOf" srcId="{479B2569-5DE7-394F-8964-9BFD5EC4EB64}" destId="{25A3E730-531E-714F-9105-DA7F018376CC}" srcOrd="1" destOrd="0" presId="urn:microsoft.com/office/officeart/2005/8/layout/orgChart1"/>
    <dgm:cxn modelId="{177A2F26-D738-8D47-B876-E04F0348541A}" type="presParOf" srcId="{25A3E730-531E-714F-9105-DA7F018376CC}" destId="{DB83B5CD-E733-6541-A4C4-1BDF3959535E}" srcOrd="0" destOrd="0" presId="urn:microsoft.com/office/officeart/2005/8/layout/orgChart1"/>
    <dgm:cxn modelId="{3FE24028-A123-604B-A20C-CA94F6A4FF50}" type="presParOf" srcId="{DB83B5CD-E733-6541-A4C4-1BDF3959535E}" destId="{055E90E5-D5D2-C149-9752-C9C865863EF8}" srcOrd="0" destOrd="0" presId="urn:microsoft.com/office/officeart/2005/8/layout/orgChart1"/>
    <dgm:cxn modelId="{A4A04E63-CECB-7341-B278-1DC8836976FC}" type="presParOf" srcId="{DB83B5CD-E733-6541-A4C4-1BDF3959535E}" destId="{FFA6C7CE-33B1-9444-9092-295AA62EF565}" srcOrd="1" destOrd="0" presId="urn:microsoft.com/office/officeart/2005/8/layout/orgChart1"/>
    <dgm:cxn modelId="{E088625F-EA26-5C47-A15B-0628CC76E0BC}" type="presParOf" srcId="{25A3E730-531E-714F-9105-DA7F018376CC}" destId="{B5DC7AB5-8C8A-4B44-9130-BB896C58A830}" srcOrd="1" destOrd="0" presId="urn:microsoft.com/office/officeart/2005/8/layout/orgChart1"/>
    <dgm:cxn modelId="{85FCFFDA-F22D-8B48-BBF7-EE3F90AEA734}" type="presParOf" srcId="{25A3E730-531E-714F-9105-DA7F018376CC}" destId="{017A36C2-323D-9C4C-A243-B39A54E06C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86323D-FD32-6E44-B940-C4F56E92CDFE}" type="doc">
      <dgm:prSet loTypeId="urn:microsoft.com/office/officeart/2005/8/layout/radial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B240374B-A902-C747-9890-B08FA8916A9E}">
      <dgm:prSet phldrT="[Texto]"/>
      <dgm:spPr/>
      <dgm:t>
        <a:bodyPr/>
        <a:lstStyle/>
        <a:p>
          <a:r>
            <a:rPr lang="es-ES" dirty="0" smtClean="0"/>
            <a:t>Políticas y Lineamientos</a:t>
          </a:r>
        </a:p>
        <a:p>
          <a:r>
            <a:rPr lang="es-ES" dirty="0" smtClean="0"/>
            <a:t>Manuales de Operación</a:t>
          </a:r>
        </a:p>
        <a:p>
          <a:r>
            <a:rPr lang="es-ES" dirty="0" smtClean="0"/>
            <a:t>Colaboración con otras áreas</a:t>
          </a:r>
          <a:endParaRPr lang="es-ES" dirty="0"/>
        </a:p>
      </dgm:t>
    </dgm:pt>
    <dgm:pt modelId="{A1C59923-9936-F643-9A88-B4F64B80A990}" type="parTrans" cxnId="{D0FA2F23-607C-FB4E-89BD-4A8745A92600}">
      <dgm:prSet/>
      <dgm:spPr/>
      <dgm:t>
        <a:bodyPr/>
        <a:lstStyle/>
        <a:p>
          <a:endParaRPr lang="es-ES"/>
        </a:p>
      </dgm:t>
    </dgm:pt>
    <dgm:pt modelId="{E924DF13-F904-9647-9B50-04896F21426F}" type="sibTrans" cxnId="{D0FA2F23-607C-FB4E-89BD-4A8745A92600}">
      <dgm:prSet/>
      <dgm:spPr/>
      <dgm:t>
        <a:bodyPr/>
        <a:lstStyle/>
        <a:p>
          <a:endParaRPr lang="es-ES"/>
        </a:p>
      </dgm:t>
    </dgm:pt>
    <dgm:pt modelId="{B28EB068-7914-3B42-9669-508A84D2DE64}">
      <dgm:prSet phldrT="[Texto]"/>
      <dgm:spPr/>
      <dgm:t>
        <a:bodyPr/>
        <a:lstStyle/>
        <a:p>
          <a:r>
            <a:rPr lang="es-ES" dirty="0" smtClean="0"/>
            <a:t>RS</a:t>
          </a:r>
          <a:endParaRPr lang="es-ES" dirty="0"/>
        </a:p>
      </dgm:t>
    </dgm:pt>
    <dgm:pt modelId="{821150B6-DF02-1746-82CE-33FB1AFD20A5}" type="parTrans" cxnId="{9974E50C-F937-044F-B1BD-5E102BBA8D24}">
      <dgm:prSet/>
      <dgm:spPr/>
      <dgm:t>
        <a:bodyPr/>
        <a:lstStyle/>
        <a:p>
          <a:endParaRPr lang="es-ES"/>
        </a:p>
      </dgm:t>
    </dgm:pt>
    <dgm:pt modelId="{DFA1614D-B8DF-E840-B87E-2E153E77C8FD}" type="sibTrans" cxnId="{9974E50C-F937-044F-B1BD-5E102BBA8D24}">
      <dgm:prSet/>
      <dgm:spPr/>
      <dgm:t>
        <a:bodyPr/>
        <a:lstStyle/>
        <a:p>
          <a:endParaRPr lang="es-ES"/>
        </a:p>
      </dgm:t>
    </dgm:pt>
    <dgm:pt modelId="{DC0F2ABA-AC25-454F-B9BF-D0A5889370BC}">
      <dgm:prSet phldrT="[Texto]"/>
      <dgm:spPr/>
      <dgm:t>
        <a:bodyPr/>
        <a:lstStyle/>
        <a:p>
          <a:r>
            <a:rPr lang="es-ES" dirty="0" err="1" smtClean="0"/>
            <a:t>RP’s</a:t>
          </a:r>
          <a:endParaRPr lang="es-ES" dirty="0"/>
        </a:p>
      </dgm:t>
    </dgm:pt>
    <dgm:pt modelId="{CFFBC4E2-9283-004A-B771-014A6897B577}" type="parTrans" cxnId="{F78E9D02-D30A-1444-900D-B7E8684E9FAF}">
      <dgm:prSet/>
      <dgm:spPr/>
      <dgm:t>
        <a:bodyPr/>
        <a:lstStyle/>
        <a:p>
          <a:endParaRPr lang="es-ES"/>
        </a:p>
      </dgm:t>
    </dgm:pt>
    <dgm:pt modelId="{00FB4E88-5568-3242-BEDD-85636C37888F}" type="sibTrans" cxnId="{F78E9D02-D30A-1444-900D-B7E8684E9FAF}">
      <dgm:prSet/>
      <dgm:spPr/>
      <dgm:t>
        <a:bodyPr/>
        <a:lstStyle/>
        <a:p>
          <a:endParaRPr lang="es-ES"/>
        </a:p>
      </dgm:t>
    </dgm:pt>
    <dgm:pt modelId="{F4DE4AE0-C637-BD44-A714-C6C1FD15BCFD}">
      <dgm:prSet phldrT="[Texto]"/>
      <dgm:spPr/>
      <dgm:t>
        <a:bodyPr/>
        <a:lstStyle/>
        <a:p>
          <a:r>
            <a:rPr lang="es-ES" dirty="0" err="1" smtClean="0"/>
            <a:t>EyA</a:t>
          </a:r>
          <a:endParaRPr lang="es-ES" dirty="0"/>
        </a:p>
      </dgm:t>
    </dgm:pt>
    <dgm:pt modelId="{EC8552BF-5F2E-8E4E-9538-E85E9CDAA68A}" type="parTrans" cxnId="{1EDB1F9A-9C35-1047-BBCB-F50222D6D40B}">
      <dgm:prSet/>
      <dgm:spPr/>
      <dgm:t>
        <a:bodyPr/>
        <a:lstStyle/>
        <a:p>
          <a:endParaRPr lang="es-ES"/>
        </a:p>
      </dgm:t>
    </dgm:pt>
    <dgm:pt modelId="{13B746F0-EB43-F746-AF50-7DB3BE629344}" type="sibTrans" cxnId="{1EDB1F9A-9C35-1047-BBCB-F50222D6D40B}">
      <dgm:prSet/>
      <dgm:spPr/>
      <dgm:t>
        <a:bodyPr/>
        <a:lstStyle/>
        <a:p>
          <a:endParaRPr lang="es-ES"/>
        </a:p>
      </dgm:t>
    </dgm:pt>
    <dgm:pt modelId="{B7F393B2-A40A-D64E-82F9-B7F8F64319CF}">
      <dgm:prSet/>
      <dgm:spPr/>
      <dgm:t>
        <a:bodyPr/>
        <a:lstStyle/>
        <a:p>
          <a:r>
            <a:rPr lang="es-ES" dirty="0" err="1" smtClean="0"/>
            <a:t>Bio</a:t>
          </a:r>
          <a:endParaRPr lang="es-ES" dirty="0"/>
        </a:p>
      </dgm:t>
    </dgm:pt>
    <dgm:pt modelId="{8238A4F5-E226-DF45-98EB-92046271CDA7}" type="parTrans" cxnId="{D1691C85-7AEB-004A-8C41-B80F0F71C61E}">
      <dgm:prSet/>
      <dgm:spPr/>
      <dgm:t>
        <a:bodyPr/>
        <a:lstStyle/>
        <a:p>
          <a:endParaRPr lang="es-ES"/>
        </a:p>
      </dgm:t>
    </dgm:pt>
    <dgm:pt modelId="{5C3DEA6B-234B-B04E-9909-E6E3482E2B4A}" type="sibTrans" cxnId="{D1691C85-7AEB-004A-8C41-B80F0F71C61E}">
      <dgm:prSet/>
      <dgm:spPr/>
      <dgm:t>
        <a:bodyPr/>
        <a:lstStyle/>
        <a:p>
          <a:endParaRPr lang="es-ES"/>
        </a:p>
      </dgm:t>
    </dgm:pt>
    <dgm:pt modelId="{AD582260-283F-3D48-A0DF-D812E17B1854}">
      <dgm:prSet/>
      <dgm:spPr/>
      <dgm:t>
        <a:bodyPr/>
        <a:lstStyle/>
        <a:p>
          <a:r>
            <a:rPr lang="es-ES" dirty="0" smtClean="0"/>
            <a:t>EA</a:t>
          </a:r>
          <a:endParaRPr lang="es-ES" dirty="0"/>
        </a:p>
      </dgm:t>
    </dgm:pt>
    <dgm:pt modelId="{8C004443-E21A-9145-8708-4B37B947E7E2}" type="parTrans" cxnId="{CAB279DC-1C1D-394F-9F28-78E6AE8C9D1B}">
      <dgm:prSet/>
      <dgm:spPr/>
      <dgm:t>
        <a:bodyPr/>
        <a:lstStyle/>
        <a:p>
          <a:endParaRPr lang="es-ES"/>
        </a:p>
      </dgm:t>
    </dgm:pt>
    <dgm:pt modelId="{F7483779-E4E4-4146-A3B4-027F820FFF5E}" type="sibTrans" cxnId="{CAB279DC-1C1D-394F-9F28-78E6AE8C9D1B}">
      <dgm:prSet/>
      <dgm:spPr/>
      <dgm:t>
        <a:bodyPr/>
        <a:lstStyle/>
        <a:p>
          <a:endParaRPr lang="es-ES"/>
        </a:p>
      </dgm:t>
    </dgm:pt>
    <dgm:pt modelId="{C9BCFEB0-4C9B-7C4F-8C76-9291CE9CDD43}" type="pres">
      <dgm:prSet presAssocID="{F186323D-FD32-6E44-B940-C4F56E92CDF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E1F165A-2C3E-764C-9BFD-9CBA17C51FDB}" type="pres">
      <dgm:prSet presAssocID="{B240374B-A902-C747-9890-B08FA8916A9E}" presName="centerShape" presStyleLbl="node0" presStyleIdx="0" presStyleCnt="1" custScaleX="162165" custScaleY="155393"/>
      <dgm:spPr/>
      <dgm:t>
        <a:bodyPr/>
        <a:lstStyle/>
        <a:p>
          <a:endParaRPr lang="es-ES"/>
        </a:p>
      </dgm:t>
    </dgm:pt>
    <dgm:pt modelId="{9D0A6188-1760-8D41-A183-4775D70F790A}" type="pres">
      <dgm:prSet presAssocID="{821150B6-DF02-1746-82CE-33FB1AFD20A5}" presName="parTrans" presStyleLbl="bgSibTrans2D1" presStyleIdx="0" presStyleCnt="5" custScaleX="105708"/>
      <dgm:spPr/>
      <dgm:t>
        <a:bodyPr/>
        <a:lstStyle/>
        <a:p>
          <a:endParaRPr lang="es-ES"/>
        </a:p>
      </dgm:t>
    </dgm:pt>
    <dgm:pt modelId="{E000FE83-2B8B-9944-9712-C6A1563043F0}" type="pres">
      <dgm:prSet presAssocID="{B28EB068-7914-3B42-9669-508A84D2DE64}" presName="node" presStyleLbl="node1" presStyleIdx="0" presStyleCnt="5" custScaleX="82814" custScaleY="833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79D16B-58CC-F04D-A1FC-473B94D8FE61}" type="pres">
      <dgm:prSet presAssocID="{CFFBC4E2-9283-004A-B771-014A6897B577}" presName="parTrans" presStyleLbl="bgSibTrans2D1" presStyleIdx="1" presStyleCnt="5" custScaleX="105708"/>
      <dgm:spPr/>
      <dgm:t>
        <a:bodyPr/>
        <a:lstStyle/>
        <a:p>
          <a:endParaRPr lang="es-ES"/>
        </a:p>
      </dgm:t>
    </dgm:pt>
    <dgm:pt modelId="{6D688FFC-12A8-2A4F-A840-C71CC7F5213A}" type="pres">
      <dgm:prSet presAssocID="{DC0F2ABA-AC25-454F-B9BF-D0A5889370BC}" presName="node" presStyleLbl="node1" presStyleIdx="1" presStyleCnt="5" custScaleX="105756" custScaleY="79994" custRadScaleRad="107066" custRadScaleInc="-48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394952-9876-1D43-8BA0-3EE7738E0B44}" type="pres">
      <dgm:prSet presAssocID="{EC8552BF-5F2E-8E4E-9538-E85E9CDAA68A}" presName="parTrans" presStyleLbl="bgSibTrans2D1" presStyleIdx="2" presStyleCnt="5" custScaleX="105708"/>
      <dgm:spPr/>
      <dgm:t>
        <a:bodyPr/>
        <a:lstStyle/>
        <a:p>
          <a:endParaRPr lang="es-ES"/>
        </a:p>
      </dgm:t>
    </dgm:pt>
    <dgm:pt modelId="{6BD0E7CB-AAAB-2742-8467-55B9CCDAAFAF}" type="pres">
      <dgm:prSet presAssocID="{F4DE4AE0-C637-BD44-A714-C6C1FD15BCFD}" presName="node" presStyleLbl="node1" presStyleIdx="2" presStyleCnt="5" custScaleX="105756" custScaleY="7999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0BCF75-8878-A041-96A2-29E07E6D4E73}" type="pres">
      <dgm:prSet presAssocID="{8238A4F5-E226-DF45-98EB-92046271CDA7}" presName="parTrans" presStyleLbl="bgSibTrans2D1" presStyleIdx="3" presStyleCnt="5" custScaleX="105708"/>
      <dgm:spPr/>
      <dgm:t>
        <a:bodyPr/>
        <a:lstStyle/>
        <a:p>
          <a:endParaRPr lang="es-ES"/>
        </a:p>
      </dgm:t>
    </dgm:pt>
    <dgm:pt modelId="{D44AF3F5-5AF9-D84B-801B-C0822223DAA6}" type="pres">
      <dgm:prSet presAssocID="{B7F393B2-A40A-D64E-82F9-B7F8F64319CF}" presName="node" presStyleLbl="node1" presStyleIdx="3" presStyleCnt="5" custScaleX="105756" custScaleY="79994" custRadScaleRad="108514" custRadScaleInc="83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3CF999-3D91-B244-A3CE-EEFC81D9AD20}" type="pres">
      <dgm:prSet presAssocID="{8C004443-E21A-9145-8708-4B37B947E7E2}" presName="parTrans" presStyleLbl="bgSibTrans2D1" presStyleIdx="4" presStyleCnt="5" custScaleX="105708"/>
      <dgm:spPr/>
      <dgm:t>
        <a:bodyPr/>
        <a:lstStyle/>
        <a:p>
          <a:endParaRPr lang="es-ES"/>
        </a:p>
      </dgm:t>
    </dgm:pt>
    <dgm:pt modelId="{0E9D0FA0-6422-7D44-80A1-FDF3B35CFA67}" type="pres">
      <dgm:prSet presAssocID="{AD582260-283F-3D48-A0DF-D812E17B1854}" presName="node" presStyleLbl="node1" presStyleIdx="4" presStyleCnt="5" custScaleX="88695" custScaleY="82083" custRadScaleRad="111537" custRadScaleInc="-5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78E9D02-D30A-1444-900D-B7E8684E9FAF}" srcId="{B240374B-A902-C747-9890-B08FA8916A9E}" destId="{DC0F2ABA-AC25-454F-B9BF-D0A5889370BC}" srcOrd="1" destOrd="0" parTransId="{CFFBC4E2-9283-004A-B771-014A6897B577}" sibTransId="{00FB4E88-5568-3242-BEDD-85636C37888F}"/>
    <dgm:cxn modelId="{B355D4E3-34D0-E945-8C56-19978B835BB6}" type="presOf" srcId="{F4DE4AE0-C637-BD44-A714-C6C1FD15BCFD}" destId="{6BD0E7CB-AAAB-2742-8467-55B9CCDAAFAF}" srcOrd="0" destOrd="0" presId="urn:microsoft.com/office/officeart/2005/8/layout/radial4"/>
    <dgm:cxn modelId="{AEBB28AB-4E35-3A4A-9C3D-174509E3CB85}" type="presOf" srcId="{B7F393B2-A40A-D64E-82F9-B7F8F64319CF}" destId="{D44AF3F5-5AF9-D84B-801B-C0822223DAA6}" srcOrd="0" destOrd="0" presId="urn:microsoft.com/office/officeart/2005/8/layout/radial4"/>
    <dgm:cxn modelId="{D0FA2F23-607C-FB4E-89BD-4A8745A92600}" srcId="{F186323D-FD32-6E44-B940-C4F56E92CDFE}" destId="{B240374B-A902-C747-9890-B08FA8916A9E}" srcOrd="0" destOrd="0" parTransId="{A1C59923-9936-F643-9A88-B4F64B80A990}" sibTransId="{E924DF13-F904-9647-9B50-04896F21426F}"/>
    <dgm:cxn modelId="{236C07D7-0F01-7647-92E4-BB0B58A1F16E}" type="presOf" srcId="{CFFBC4E2-9283-004A-B771-014A6897B577}" destId="{BB79D16B-58CC-F04D-A1FC-473B94D8FE61}" srcOrd="0" destOrd="0" presId="urn:microsoft.com/office/officeart/2005/8/layout/radial4"/>
    <dgm:cxn modelId="{39E02A03-F7E2-864F-BDC1-5D929E15429A}" type="presOf" srcId="{B28EB068-7914-3B42-9669-508A84D2DE64}" destId="{E000FE83-2B8B-9944-9712-C6A1563043F0}" srcOrd="0" destOrd="0" presId="urn:microsoft.com/office/officeart/2005/8/layout/radial4"/>
    <dgm:cxn modelId="{D55F3648-612A-EA42-977A-D16B0BEA36D1}" type="presOf" srcId="{F186323D-FD32-6E44-B940-C4F56E92CDFE}" destId="{C9BCFEB0-4C9B-7C4F-8C76-9291CE9CDD43}" srcOrd="0" destOrd="0" presId="urn:microsoft.com/office/officeart/2005/8/layout/radial4"/>
    <dgm:cxn modelId="{CAB279DC-1C1D-394F-9F28-78E6AE8C9D1B}" srcId="{B240374B-A902-C747-9890-B08FA8916A9E}" destId="{AD582260-283F-3D48-A0DF-D812E17B1854}" srcOrd="4" destOrd="0" parTransId="{8C004443-E21A-9145-8708-4B37B947E7E2}" sibTransId="{F7483779-E4E4-4146-A3B4-027F820FFF5E}"/>
    <dgm:cxn modelId="{B1BA8B6F-1C22-4B4D-A19C-602991F0F00C}" type="presOf" srcId="{8238A4F5-E226-DF45-98EB-92046271CDA7}" destId="{D80BCF75-8878-A041-96A2-29E07E6D4E73}" srcOrd="0" destOrd="0" presId="urn:microsoft.com/office/officeart/2005/8/layout/radial4"/>
    <dgm:cxn modelId="{BA5F3E09-3DE1-6740-A6A1-632E183628C0}" type="presOf" srcId="{8C004443-E21A-9145-8708-4B37B947E7E2}" destId="{D03CF999-3D91-B244-A3CE-EEFC81D9AD20}" srcOrd="0" destOrd="0" presId="urn:microsoft.com/office/officeart/2005/8/layout/radial4"/>
    <dgm:cxn modelId="{D1691C85-7AEB-004A-8C41-B80F0F71C61E}" srcId="{B240374B-A902-C747-9890-B08FA8916A9E}" destId="{B7F393B2-A40A-D64E-82F9-B7F8F64319CF}" srcOrd="3" destOrd="0" parTransId="{8238A4F5-E226-DF45-98EB-92046271CDA7}" sibTransId="{5C3DEA6B-234B-B04E-9909-E6E3482E2B4A}"/>
    <dgm:cxn modelId="{E273BA1D-0D21-5443-9AFD-D9E7D9FA4D63}" type="presOf" srcId="{821150B6-DF02-1746-82CE-33FB1AFD20A5}" destId="{9D0A6188-1760-8D41-A183-4775D70F790A}" srcOrd="0" destOrd="0" presId="urn:microsoft.com/office/officeart/2005/8/layout/radial4"/>
    <dgm:cxn modelId="{E754E540-9C69-2445-944C-C71891D30905}" type="presOf" srcId="{DC0F2ABA-AC25-454F-B9BF-D0A5889370BC}" destId="{6D688FFC-12A8-2A4F-A840-C71CC7F5213A}" srcOrd="0" destOrd="0" presId="urn:microsoft.com/office/officeart/2005/8/layout/radial4"/>
    <dgm:cxn modelId="{558BA10B-A65B-F845-AC38-F8D06835F6E4}" type="presOf" srcId="{EC8552BF-5F2E-8E4E-9538-E85E9CDAA68A}" destId="{C1394952-9876-1D43-8BA0-3EE7738E0B44}" srcOrd="0" destOrd="0" presId="urn:microsoft.com/office/officeart/2005/8/layout/radial4"/>
    <dgm:cxn modelId="{8AA908E0-5E76-7849-ABCF-CD8ED46E971D}" type="presOf" srcId="{AD582260-283F-3D48-A0DF-D812E17B1854}" destId="{0E9D0FA0-6422-7D44-80A1-FDF3B35CFA67}" srcOrd="0" destOrd="0" presId="urn:microsoft.com/office/officeart/2005/8/layout/radial4"/>
    <dgm:cxn modelId="{6E18C4B7-A16C-6645-A2FD-44F6A5183B36}" type="presOf" srcId="{B240374B-A902-C747-9890-B08FA8916A9E}" destId="{6E1F165A-2C3E-764C-9BFD-9CBA17C51FDB}" srcOrd="0" destOrd="0" presId="urn:microsoft.com/office/officeart/2005/8/layout/radial4"/>
    <dgm:cxn modelId="{1EDB1F9A-9C35-1047-BBCB-F50222D6D40B}" srcId="{B240374B-A902-C747-9890-B08FA8916A9E}" destId="{F4DE4AE0-C637-BD44-A714-C6C1FD15BCFD}" srcOrd="2" destOrd="0" parTransId="{EC8552BF-5F2E-8E4E-9538-E85E9CDAA68A}" sibTransId="{13B746F0-EB43-F746-AF50-7DB3BE629344}"/>
    <dgm:cxn modelId="{9974E50C-F937-044F-B1BD-5E102BBA8D24}" srcId="{B240374B-A902-C747-9890-B08FA8916A9E}" destId="{B28EB068-7914-3B42-9669-508A84D2DE64}" srcOrd="0" destOrd="0" parTransId="{821150B6-DF02-1746-82CE-33FB1AFD20A5}" sibTransId="{DFA1614D-B8DF-E840-B87E-2E153E77C8FD}"/>
    <dgm:cxn modelId="{5F7051DC-BEF9-804C-86DC-BA0EF1909604}" type="presParOf" srcId="{C9BCFEB0-4C9B-7C4F-8C76-9291CE9CDD43}" destId="{6E1F165A-2C3E-764C-9BFD-9CBA17C51FDB}" srcOrd="0" destOrd="0" presId="urn:microsoft.com/office/officeart/2005/8/layout/radial4"/>
    <dgm:cxn modelId="{A060593E-4B61-0E43-8747-9D4144362277}" type="presParOf" srcId="{C9BCFEB0-4C9B-7C4F-8C76-9291CE9CDD43}" destId="{9D0A6188-1760-8D41-A183-4775D70F790A}" srcOrd="1" destOrd="0" presId="urn:microsoft.com/office/officeart/2005/8/layout/radial4"/>
    <dgm:cxn modelId="{099D2627-BE26-5A46-BE1B-9CC4A19C894B}" type="presParOf" srcId="{C9BCFEB0-4C9B-7C4F-8C76-9291CE9CDD43}" destId="{E000FE83-2B8B-9944-9712-C6A1563043F0}" srcOrd="2" destOrd="0" presId="urn:microsoft.com/office/officeart/2005/8/layout/radial4"/>
    <dgm:cxn modelId="{ACF826CF-D70A-C74E-95C4-B6CDDE5E6AE9}" type="presParOf" srcId="{C9BCFEB0-4C9B-7C4F-8C76-9291CE9CDD43}" destId="{BB79D16B-58CC-F04D-A1FC-473B94D8FE61}" srcOrd="3" destOrd="0" presId="urn:microsoft.com/office/officeart/2005/8/layout/radial4"/>
    <dgm:cxn modelId="{9A63D266-D7BA-F74A-8977-4D3256A5E07C}" type="presParOf" srcId="{C9BCFEB0-4C9B-7C4F-8C76-9291CE9CDD43}" destId="{6D688FFC-12A8-2A4F-A840-C71CC7F5213A}" srcOrd="4" destOrd="0" presId="urn:microsoft.com/office/officeart/2005/8/layout/radial4"/>
    <dgm:cxn modelId="{016B1E76-5BA3-FE44-98A0-AD524C107396}" type="presParOf" srcId="{C9BCFEB0-4C9B-7C4F-8C76-9291CE9CDD43}" destId="{C1394952-9876-1D43-8BA0-3EE7738E0B44}" srcOrd="5" destOrd="0" presId="urn:microsoft.com/office/officeart/2005/8/layout/radial4"/>
    <dgm:cxn modelId="{49FE8D08-AFBD-114D-88A2-9C562358478E}" type="presParOf" srcId="{C9BCFEB0-4C9B-7C4F-8C76-9291CE9CDD43}" destId="{6BD0E7CB-AAAB-2742-8467-55B9CCDAAFAF}" srcOrd="6" destOrd="0" presId="urn:microsoft.com/office/officeart/2005/8/layout/radial4"/>
    <dgm:cxn modelId="{D3380A2C-16C6-2D49-9E5E-02EC619BAAC4}" type="presParOf" srcId="{C9BCFEB0-4C9B-7C4F-8C76-9291CE9CDD43}" destId="{D80BCF75-8878-A041-96A2-29E07E6D4E73}" srcOrd="7" destOrd="0" presId="urn:microsoft.com/office/officeart/2005/8/layout/radial4"/>
    <dgm:cxn modelId="{3FB24561-E327-C34E-975A-3A720673E4DF}" type="presParOf" srcId="{C9BCFEB0-4C9B-7C4F-8C76-9291CE9CDD43}" destId="{D44AF3F5-5AF9-D84B-801B-C0822223DAA6}" srcOrd="8" destOrd="0" presId="urn:microsoft.com/office/officeart/2005/8/layout/radial4"/>
    <dgm:cxn modelId="{B74D6382-7CD1-A54C-BEF0-E62481D09E9A}" type="presParOf" srcId="{C9BCFEB0-4C9B-7C4F-8C76-9291CE9CDD43}" destId="{D03CF999-3D91-B244-A3CE-EEFC81D9AD20}" srcOrd="9" destOrd="0" presId="urn:microsoft.com/office/officeart/2005/8/layout/radial4"/>
    <dgm:cxn modelId="{1752F73A-9DF4-BE4A-88AD-79369F9395A2}" type="presParOf" srcId="{C9BCFEB0-4C9B-7C4F-8C76-9291CE9CDD43}" destId="{0E9D0FA0-6422-7D44-80A1-FDF3B35CFA67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786DA8-DAA3-0C40-B64F-EBCA66B1CA41}" type="doc">
      <dgm:prSet loTypeId="urn:microsoft.com/office/officeart/2005/8/layout/hProcess9" loCatId="" qsTypeId="urn:microsoft.com/office/officeart/2005/8/quickstyle/simple4" qsCatId="simple" csTypeId="urn:microsoft.com/office/officeart/2005/8/colors/colorful2" csCatId="colorful" phldr="1"/>
      <dgm:spPr/>
    </dgm:pt>
    <dgm:pt modelId="{F18FADCB-F1DB-7C4E-8874-2C0FB5E4A691}">
      <dgm:prSet phldrT="[Texto]"/>
      <dgm:spPr/>
      <dgm:t>
        <a:bodyPr/>
        <a:lstStyle/>
        <a:p>
          <a:r>
            <a:rPr lang="es-ES" dirty="0" smtClean="0"/>
            <a:t>Reuniones</a:t>
          </a:r>
          <a:endParaRPr lang="es-ES" dirty="0"/>
        </a:p>
      </dgm:t>
    </dgm:pt>
    <dgm:pt modelId="{25DADCA6-95C7-F145-AF4A-2AD7FC61F5E7}" type="parTrans" cxnId="{6343BADA-679E-394D-88DF-749A2F0C9CE5}">
      <dgm:prSet/>
      <dgm:spPr/>
    </dgm:pt>
    <dgm:pt modelId="{B976275D-4A9C-1546-BB12-DE6C48028545}" type="sibTrans" cxnId="{6343BADA-679E-394D-88DF-749A2F0C9CE5}">
      <dgm:prSet/>
      <dgm:spPr/>
    </dgm:pt>
    <dgm:pt modelId="{88A5F708-D17B-F14B-9D3F-AC5030819CF5}">
      <dgm:prSet phldrT="[Texto]"/>
      <dgm:spPr/>
      <dgm:t>
        <a:bodyPr/>
        <a:lstStyle/>
        <a:p>
          <a:r>
            <a:rPr lang="es-ES" dirty="0" smtClean="0"/>
            <a:t>Lineamientos de uso de aulas</a:t>
          </a:r>
          <a:endParaRPr lang="es-ES" dirty="0"/>
        </a:p>
      </dgm:t>
    </dgm:pt>
    <dgm:pt modelId="{6FD04A8C-568D-CE4E-BEFE-85557383EE2F}" type="parTrans" cxnId="{370809F7-7211-6844-9888-C7C05871A0B7}">
      <dgm:prSet/>
      <dgm:spPr/>
    </dgm:pt>
    <dgm:pt modelId="{64DCC85B-F1C3-1F41-806E-68855D30DD2F}" type="sibTrans" cxnId="{370809F7-7211-6844-9888-C7C05871A0B7}">
      <dgm:prSet/>
      <dgm:spPr/>
    </dgm:pt>
    <dgm:pt modelId="{D3A7BBB6-D5DC-1442-B661-2917AFA395A6}">
      <dgm:prSet phldrT="[Texto]"/>
      <dgm:spPr/>
      <dgm:t>
        <a:bodyPr/>
        <a:lstStyle/>
        <a:p>
          <a:r>
            <a:rPr lang="es-ES" dirty="0" smtClean="0"/>
            <a:t>Política institucional</a:t>
          </a:r>
          <a:endParaRPr lang="es-ES" dirty="0"/>
        </a:p>
      </dgm:t>
    </dgm:pt>
    <dgm:pt modelId="{E72794B9-F669-D441-BFCE-346D65425D3E}" type="parTrans" cxnId="{EB9F521A-DE65-1C43-B8D9-224C20BC07FC}">
      <dgm:prSet/>
      <dgm:spPr/>
    </dgm:pt>
    <dgm:pt modelId="{5F3877F0-42B2-4547-81BB-D46DC302D942}" type="sibTrans" cxnId="{EB9F521A-DE65-1C43-B8D9-224C20BC07FC}">
      <dgm:prSet/>
      <dgm:spPr/>
    </dgm:pt>
    <dgm:pt modelId="{9FF8DBBE-AE1E-674E-990C-FD93BBA809E2}" type="pres">
      <dgm:prSet presAssocID="{12786DA8-DAA3-0C40-B64F-EBCA66B1CA41}" presName="CompostProcess" presStyleCnt="0">
        <dgm:presLayoutVars>
          <dgm:dir/>
          <dgm:resizeHandles val="exact"/>
        </dgm:presLayoutVars>
      </dgm:prSet>
      <dgm:spPr/>
    </dgm:pt>
    <dgm:pt modelId="{E2FA7A95-B88E-7044-8DBA-7947433D0387}" type="pres">
      <dgm:prSet presAssocID="{12786DA8-DAA3-0C40-B64F-EBCA66B1CA41}" presName="arrow" presStyleLbl="bgShp" presStyleIdx="0" presStyleCnt="1"/>
      <dgm:spPr/>
    </dgm:pt>
    <dgm:pt modelId="{59E80776-7240-D44B-87D7-BD37009C9EE7}" type="pres">
      <dgm:prSet presAssocID="{12786DA8-DAA3-0C40-B64F-EBCA66B1CA41}" presName="linearProcess" presStyleCnt="0"/>
      <dgm:spPr/>
    </dgm:pt>
    <dgm:pt modelId="{62B51329-9835-1E4F-9E48-954214188C41}" type="pres">
      <dgm:prSet presAssocID="{F18FADCB-F1DB-7C4E-8874-2C0FB5E4A69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A9481C-EEA0-774E-971A-957B4C294E7A}" type="pres">
      <dgm:prSet presAssocID="{B976275D-4A9C-1546-BB12-DE6C48028545}" presName="sibTrans" presStyleCnt="0"/>
      <dgm:spPr/>
    </dgm:pt>
    <dgm:pt modelId="{917C777A-D233-434A-A05A-8D8C55F06D70}" type="pres">
      <dgm:prSet presAssocID="{88A5F708-D17B-F14B-9D3F-AC5030819CF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000643-FDCC-9A41-B954-B3A7968D66D9}" type="pres">
      <dgm:prSet presAssocID="{64DCC85B-F1C3-1F41-806E-68855D30DD2F}" presName="sibTrans" presStyleCnt="0"/>
      <dgm:spPr/>
    </dgm:pt>
    <dgm:pt modelId="{34797EB1-9974-F64C-8EA4-D33831D4E90E}" type="pres">
      <dgm:prSet presAssocID="{D3A7BBB6-D5DC-1442-B661-2917AFA395A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4B66EEE-0F6E-884D-83B2-B459DDF1287C}" type="presOf" srcId="{12786DA8-DAA3-0C40-B64F-EBCA66B1CA41}" destId="{9FF8DBBE-AE1E-674E-990C-FD93BBA809E2}" srcOrd="0" destOrd="0" presId="urn:microsoft.com/office/officeart/2005/8/layout/hProcess9"/>
    <dgm:cxn modelId="{2D172E27-820D-B647-B03D-77905F75DA84}" type="presOf" srcId="{88A5F708-D17B-F14B-9D3F-AC5030819CF5}" destId="{917C777A-D233-434A-A05A-8D8C55F06D70}" srcOrd="0" destOrd="0" presId="urn:microsoft.com/office/officeart/2005/8/layout/hProcess9"/>
    <dgm:cxn modelId="{6343BADA-679E-394D-88DF-749A2F0C9CE5}" srcId="{12786DA8-DAA3-0C40-B64F-EBCA66B1CA41}" destId="{F18FADCB-F1DB-7C4E-8874-2C0FB5E4A691}" srcOrd="0" destOrd="0" parTransId="{25DADCA6-95C7-F145-AF4A-2AD7FC61F5E7}" sibTransId="{B976275D-4A9C-1546-BB12-DE6C48028545}"/>
    <dgm:cxn modelId="{1050CECE-EF64-F54B-9E26-B9FA5253C7E2}" type="presOf" srcId="{D3A7BBB6-D5DC-1442-B661-2917AFA395A6}" destId="{34797EB1-9974-F64C-8EA4-D33831D4E90E}" srcOrd="0" destOrd="0" presId="urn:microsoft.com/office/officeart/2005/8/layout/hProcess9"/>
    <dgm:cxn modelId="{DD81C764-65C8-B147-B929-D402B9D49321}" type="presOf" srcId="{F18FADCB-F1DB-7C4E-8874-2C0FB5E4A691}" destId="{62B51329-9835-1E4F-9E48-954214188C41}" srcOrd="0" destOrd="0" presId="urn:microsoft.com/office/officeart/2005/8/layout/hProcess9"/>
    <dgm:cxn modelId="{370809F7-7211-6844-9888-C7C05871A0B7}" srcId="{12786DA8-DAA3-0C40-B64F-EBCA66B1CA41}" destId="{88A5F708-D17B-F14B-9D3F-AC5030819CF5}" srcOrd="1" destOrd="0" parTransId="{6FD04A8C-568D-CE4E-BEFE-85557383EE2F}" sibTransId="{64DCC85B-F1C3-1F41-806E-68855D30DD2F}"/>
    <dgm:cxn modelId="{EB9F521A-DE65-1C43-B8D9-224C20BC07FC}" srcId="{12786DA8-DAA3-0C40-B64F-EBCA66B1CA41}" destId="{D3A7BBB6-D5DC-1442-B661-2917AFA395A6}" srcOrd="2" destOrd="0" parTransId="{E72794B9-F669-D441-BFCE-346D65425D3E}" sibTransId="{5F3877F0-42B2-4547-81BB-D46DC302D942}"/>
    <dgm:cxn modelId="{250EE81A-F073-CA48-BED3-41E2028A6805}" type="presParOf" srcId="{9FF8DBBE-AE1E-674E-990C-FD93BBA809E2}" destId="{E2FA7A95-B88E-7044-8DBA-7947433D0387}" srcOrd="0" destOrd="0" presId="urn:microsoft.com/office/officeart/2005/8/layout/hProcess9"/>
    <dgm:cxn modelId="{46AF6A88-D968-DD4E-9BD2-DF8CC540AF71}" type="presParOf" srcId="{9FF8DBBE-AE1E-674E-990C-FD93BBA809E2}" destId="{59E80776-7240-D44B-87D7-BD37009C9EE7}" srcOrd="1" destOrd="0" presId="urn:microsoft.com/office/officeart/2005/8/layout/hProcess9"/>
    <dgm:cxn modelId="{F72D6226-461D-CA40-84FA-B43925DA4D1C}" type="presParOf" srcId="{59E80776-7240-D44B-87D7-BD37009C9EE7}" destId="{62B51329-9835-1E4F-9E48-954214188C41}" srcOrd="0" destOrd="0" presId="urn:microsoft.com/office/officeart/2005/8/layout/hProcess9"/>
    <dgm:cxn modelId="{4BCB223F-3EAA-794F-A7DA-14F218CEF220}" type="presParOf" srcId="{59E80776-7240-D44B-87D7-BD37009C9EE7}" destId="{DCA9481C-EEA0-774E-971A-957B4C294E7A}" srcOrd="1" destOrd="0" presId="urn:microsoft.com/office/officeart/2005/8/layout/hProcess9"/>
    <dgm:cxn modelId="{F0B4B9D8-50A1-7B47-A76E-71F64FC0C4E1}" type="presParOf" srcId="{59E80776-7240-D44B-87D7-BD37009C9EE7}" destId="{917C777A-D233-434A-A05A-8D8C55F06D70}" srcOrd="2" destOrd="0" presId="urn:microsoft.com/office/officeart/2005/8/layout/hProcess9"/>
    <dgm:cxn modelId="{3B18EFEE-FDC9-664A-931F-104D0FDA97DD}" type="presParOf" srcId="{59E80776-7240-D44B-87D7-BD37009C9EE7}" destId="{78000643-FDCC-9A41-B954-B3A7968D66D9}" srcOrd="3" destOrd="0" presId="urn:microsoft.com/office/officeart/2005/8/layout/hProcess9"/>
    <dgm:cxn modelId="{B9AE2FF7-85A8-7B4F-A04C-B9A98CEC2DDA}" type="presParOf" srcId="{59E80776-7240-D44B-87D7-BD37009C9EE7}" destId="{34797EB1-9974-F64C-8EA4-D33831D4E90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70CB5-A778-EF48-A9F1-7AF52E1FD806}">
      <dsp:nvSpPr>
        <dsp:cNvPr id="0" name=""/>
        <dsp:cNvSpPr/>
      </dsp:nvSpPr>
      <dsp:spPr>
        <a:xfrm>
          <a:off x="3974598" y="1207416"/>
          <a:ext cx="3293453" cy="1198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565"/>
              </a:lnTo>
              <a:lnTo>
                <a:pt x="3293453" y="1055565"/>
              </a:lnTo>
              <a:lnTo>
                <a:pt x="3293453" y="119846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68A4E-8CDA-0248-822A-DC74E9997E8E}">
      <dsp:nvSpPr>
        <dsp:cNvPr id="0" name=""/>
        <dsp:cNvSpPr/>
      </dsp:nvSpPr>
      <dsp:spPr>
        <a:xfrm>
          <a:off x="3974598" y="1207416"/>
          <a:ext cx="1646726" cy="1198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565"/>
              </a:lnTo>
              <a:lnTo>
                <a:pt x="1646726" y="1055565"/>
              </a:lnTo>
              <a:lnTo>
                <a:pt x="1646726" y="119846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D1651-CA0E-9546-9455-E8C51B897CCB}">
      <dsp:nvSpPr>
        <dsp:cNvPr id="0" name=""/>
        <dsp:cNvSpPr/>
      </dsp:nvSpPr>
      <dsp:spPr>
        <a:xfrm>
          <a:off x="3928878" y="1207416"/>
          <a:ext cx="91440" cy="1198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846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E141A-A0B4-2145-9D07-9953FA0595E0}">
      <dsp:nvSpPr>
        <dsp:cNvPr id="0" name=""/>
        <dsp:cNvSpPr/>
      </dsp:nvSpPr>
      <dsp:spPr>
        <a:xfrm>
          <a:off x="2327871" y="1207416"/>
          <a:ext cx="1646726" cy="1198463"/>
        </a:xfrm>
        <a:custGeom>
          <a:avLst/>
          <a:gdLst/>
          <a:ahLst/>
          <a:cxnLst/>
          <a:rect l="0" t="0" r="0" b="0"/>
          <a:pathLst>
            <a:path>
              <a:moveTo>
                <a:pt x="1646726" y="0"/>
              </a:moveTo>
              <a:lnTo>
                <a:pt x="1646726" y="1055565"/>
              </a:lnTo>
              <a:lnTo>
                <a:pt x="0" y="1055565"/>
              </a:lnTo>
              <a:lnTo>
                <a:pt x="0" y="119846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BB4F9-B0F4-3042-9D2E-891E289BE028}">
      <dsp:nvSpPr>
        <dsp:cNvPr id="0" name=""/>
        <dsp:cNvSpPr/>
      </dsp:nvSpPr>
      <dsp:spPr>
        <a:xfrm>
          <a:off x="681144" y="1207416"/>
          <a:ext cx="3293453" cy="1198463"/>
        </a:xfrm>
        <a:custGeom>
          <a:avLst/>
          <a:gdLst/>
          <a:ahLst/>
          <a:cxnLst/>
          <a:rect l="0" t="0" r="0" b="0"/>
          <a:pathLst>
            <a:path>
              <a:moveTo>
                <a:pt x="3293453" y="0"/>
              </a:moveTo>
              <a:lnTo>
                <a:pt x="3293453" y="1055565"/>
              </a:lnTo>
              <a:lnTo>
                <a:pt x="0" y="1055565"/>
              </a:lnTo>
              <a:lnTo>
                <a:pt x="0" y="119846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BD2FD-DAFB-D54B-BF84-8E019B2A1606}">
      <dsp:nvSpPr>
        <dsp:cNvPr id="0" name=""/>
        <dsp:cNvSpPr/>
      </dsp:nvSpPr>
      <dsp:spPr>
        <a:xfrm>
          <a:off x="3294132" y="526950"/>
          <a:ext cx="1360931" cy="680465"/>
        </a:xfrm>
        <a:prstGeom prst="rect">
          <a:avLst/>
        </a:prstGeom>
        <a:gradFill rotWithShape="1">
          <a:gsLst>
            <a:gs pos="0">
              <a:schemeClr val="dk1">
                <a:tint val="20000"/>
                <a:satMod val="180000"/>
                <a:lumMod val="98000"/>
              </a:schemeClr>
            </a:gs>
            <a:gs pos="40000">
              <a:schemeClr val="dk1">
                <a:tint val="30000"/>
                <a:satMod val="260000"/>
                <a:lumMod val="84000"/>
              </a:schemeClr>
            </a:gs>
            <a:gs pos="100000">
              <a:schemeClr val="dk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bg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accent1">
                  <a:lumMod val="50000"/>
                </a:schemeClr>
              </a:solidFill>
            </a:rPr>
            <a:t>DG</a:t>
          </a:r>
          <a:endParaRPr lang="es-ES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294132" y="526950"/>
        <a:ext cx="1360931" cy="680465"/>
      </dsp:txXfrm>
    </dsp:sp>
    <dsp:sp modelId="{9C958273-A8B4-5E41-B03B-A99301A6ADF5}">
      <dsp:nvSpPr>
        <dsp:cNvPr id="0" name=""/>
        <dsp:cNvSpPr/>
      </dsp:nvSpPr>
      <dsp:spPr>
        <a:xfrm>
          <a:off x="679" y="2405879"/>
          <a:ext cx="1360931" cy="680465"/>
        </a:xfrm>
        <a:prstGeom prst="rect">
          <a:avLst/>
        </a:prstGeom>
        <a:gradFill rotWithShape="1">
          <a:gsLst>
            <a:gs pos="0">
              <a:schemeClr val="dk1">
                <a:tint val="20000"/>
                <a:satMod val="180000"/>
                <a:lumMod val="98000"/>
              </a:schemeClr>
            </a:gs>
            <a:gs pos="40000">
              <a:schemeClr val="dk1">
                <a:tint val="30000"/>
                <a:satMod val="260000"/>
                <a:lumMod val="84000"/>
              </a:schemeClr>
            </a:gs>
            <a:gs pos="100000">
              <a:schemeClr val="dk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bg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accent1">
                  <a:lumMod val="50000"/>
                </a:schemeClr>
              </a:solidFill>
            </a:rPr>
            <a:t>San Cristóbal de las Casas</a:t>
          </a:r>
          <a:endParaRPr lang="es-ES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79" y="2405879"/>
        <a:ext cx="1360931" cy="680465"/>
      </dsp:txXfrm>
    </dsp:sp>
    <dsp:sp modelId="{6ADC41F3-F25A-FF44-A0AA-4DFB2093FF74}">
      <dsp:nvSpPr>
        <dsp:cNvPr id="0" name=""/>
        <dsp:cNvSpPr/>
      </dsp:nvSpPr>
      <dsp:spPr>
        <a:xfrm>
          <a:off x="1647406" y="2405879"/>
          <a:ext cx="1360931" cy="680465"/>
        </a:xfrm>
        <a:prstGeom prst="rect">
          <a:avLst/>
        </a:prstGeom>
        <a:gradFill rotWithShape="1">
          <a:gsLst>
            <a:gs pos="0">
              <a:schemeClr val="dk1">
                <a:tint val="20000"/>
                <a:satMod val="180000"/>
                <a:lumMod val="98000"/>
              </a:schemeClr>
            </a:gs>
            <a:gs pos="40000">
              <a:schemeClr val="dk1">
                <a:tint val="30000"/>
                <a:satMod val="260000"/>
                <a:lumMod val="84000"/>
              </a:schemeClr>
            </a:gs>
            <a:gs pos="100000">
              <a:schemeClr val="dk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bg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accent1">
                  <a:lumMod val="50000"/>
                </a:schemeClr>
              </a:solidFill>
            </a:rPr>
            <a:t>Tapachula</a:t>
          </a:r>
          <a:endParaRPr lang="es-ES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647406" y="2405879"/>
        <a:ext cx="1360931" cy="680465"/>
      </dsp:txXfrm>
    </dsp:sp>
    <dsp:sp modelId="{86DF067C-1DBB-1548-927C-832BD9A3A0CC}">
      <dsp:nvSpPr>
        <dsp:cNvPr id="0" name=""/>
        <dsp:cNvSpPr/>
      </dsp:nvSpPr>
      <dsp:spPr>
        <a:xfrm>
          <a:off x="3294132" y="2405879"/>
          <a:ext cx="1360931" cy="680465"/>
        </a:xfrm>
        <a:prstGeom prst="rect">
          <a:avLst/>
        </a:prstGeom>
        <a:gradFill rotWithShape="1">
          <a:gsLst>
            <a:gs pos="0">
              <a:schemeClr val="dk1">
                <a:tint val="20000"/>
                <a:satMod val="180000"/>
                <a:lumMod val="98000"/>
              </a:schemeClr>
            </a:gs>
            <a:gs pos="40000">
              <a:schemeClr val="dk1">
                <a:tint val="30000"/>
                <a:satMod val="260000"/>
                <a:lumMod val="84000"/>
              </a:schemeClr>
            </a:gs>
            <a:gs pos="100000">
              <a:schemeClr val="dk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bg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accent1">
                  <a:lumMod val="50000"/>
                </a:schemeClr>
              </a:solidFill>
            </a:rPr>
            <a:t>Villahermosa</a:t>
          </a:r>
          <a:endParaRPr lang="es-ES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294132" y="2405879"/>
        <a:ext cx="1360931" cy="680465"/>
      </dsp:txXfrm>
    </dsp:sp>
    <dsp:sp modelId="{243AB322-6C23-EE48-A5A6-5C0DB479B532}">
      <dsp:nvSpPr>
        <dsp:cNvPr id="0" name=""/>
        <dsp:cNvSpPr/>
      </dsp:nvSpPr>
      <dsp:spPr>
        <a:xfrm>
          <a:off x="4940859" y="2405879"/>
          <a:ext cx="1360931" cy="680465"/>
        </a:xfrm>
        <a:prstGeom prst="rect">
          <a:avLst/>
        </a:prstGeom>
        <a:gradFill rotWithShape="1">
          <a:gsLst>
            <a:gs pos="0">
              <a:schemeClr val="dk1">
                <a:tint val="20000"/>
                <a:satMod val="180000"/>
                <a:lumMod val="98000"/>
              </a:schemeClr>
            </a:gs>
            <a:gs pos="40000">
              <a:schemeClr val="dk1">
                <a:tint val="30000"/>
                <a:satMod val="260000"/>
                <a:lumMod val="84000"/>
              </a:schemeClr>
            </a:gs>
            <a:gs pos="100000">
              <a:schemeClr val="dk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bg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accent1">
                  <a:lumMod val="50000"/>
                </a:schemeClr>
              </a:solidFill>
            </a:rPr>
            <a:t>Campeche</a:t>
          </a:r>
          <a:endParaRPr lang="es-ES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940859" y="2405879"/>
        <a:ext cx="1360931" cy="680465"/>
      </dsp:txXfrm>
    </dsp:sp>
    <dsp:sp modelId="{97D9AAD6-6819-934D-B4B5-8B90D5FFB628}">
      <dsp:nvSpPr>
        <dsp:cNvPr id="0" name=""/>
        <dsp:cNvSpPr/>
      </dsp:nvSpPr>
      <dsp:spPr>
        <a:xfrm>
          <a:off x="6587586" y="2405879"/>
          <a:ext cx="1360931" cy="680465"/>
        </a:xfrm>
        <a:prstGeom prst="rect">
          <a:avLst/>
        </a:prstGeom>
        <a:gradFill rotWithShape="1">
          <a:gsLst>
            <a:gs pos="0">
              <a:schemeClr val="dk1">
                <a:tint val="20000"/>
                <a:satMod val="180000"/>
                <a:lumMod val="98000"/>
              </a:schemeClr>
            </a:gs>
            <a:gs pos="40000">
              <a:schemeClr val="dk1">
                <a:tint val="30000"/>
                <a:satMod val="260000"/>
                <a:lumMod val="84000"/>
              </a:schemeClr>
            </a:gs>
            <a:gs pos="100000">
              <a:schemeClr val="dk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bg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accent1">
                  <a:lumMod val="50000"/>
                </a:schemeClr>
              </a:solidFill>
            </a:rPr>
            <a:t>Chetumal</a:t>
          </a:r>
          <a:endParaRPr lang="es-ES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587586" y="2405879"/>
        <a:ext cx="1360931" cy="680465"/>
      </dsp:txXfrm>
    </dsp:sp>
    <dsp:sp modelId="{055E90E5-D5D2-C149-9752-C9C865863EF8}">
      <dsp:nvSpPr>
        <dsp:cNvPr id="0" name=""/>
        <dsp:cNvSpPr/>
      </dsp:nvSpPr>
      <dsp:spPr>
        <a:xfrm>
          <a:off x="3294132" y="1409711"/>
          <a:ext cx="1360931" cy="680465"/>
        </a:xfrm>
        <a:prstGeom prst="rect">
          <a:avLst/>
        </a:prstGeom>
        <a:gradFill rotWithShape="1">
          <a:gsLst>
            <a:gs pos="0">
              <a:schemeClr val="dk1">
                <a:tint val="20000"/>
                <a:satMod val="180000"/>
                <a:lumMod val="98000"/>
              </a:schemeClr>
            </a:gs>
            <a:gs pos="40000">
              <a:schemeClr val="dk1">
                <a:tint val="30000"/>
                <a:satMod val="260000"/>
                <a:lumMod val="84000"/>
              </a:schemeClr>
            </a:gs>
            <a:gs pos="100000">
              <a:schemeClr val="dk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bg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accent1">
                  <a:lumMod val="50000"/>
                </a:schemeClr>
              </a:solidFill>
            </a:rPr>
            <a:t>Responsable</a:t>
          </a:r>
          <a:r>
            <a:rPr lang="es-ES" sz="16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s-ES" sz="1600" b="1" kern="1200" dirty="0" smtClean="0">
              <a:solidFill>
                <a:schemeClr val="accent1">
                  <a:lumMod val="50000"/>
                </a:schemeClr>
              </a:solidFill>
            </a:rPr>
            <a:t>PAECOSUR</a:t>
          </a:r>
          <a:endParaRPr lang="es-ES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294132" y="1409711"/>
        <a:ext cx="1360931" cy="6804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14,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14,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Plan Ambiental Institucional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Nuria Torrescano Valle</a:t>
            </a:r>
            <a:endParaRPr lang="es-ES" dirty="0"/>
          </a:p>
        </p:txBody>
      </p:sp>
      <p:pic>
        <p:nvPicPr>
          <p:cNvPr id="4" name="Picture 2" descr="C:\Users\Enrique\AppData\Local\Microsoft\Windows\Temporary Internet Files\Content.Outlook\BJ70JX32\Logo PAE color 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87" y="1069191"/>
            <a:ext cx="8800807" cy="16392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49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Biodiversidad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186835" cy="3508977"/>
          </a:xfrm>
        </p:spPr>
        <p:txBody>
          <a:bodyPr/>
          <a:lstStyle/>
          <a:p>
            <a:r>
              <a:rPr lang="es-ES" dirty="0" smtClean="0"/>
              <a:t>Composteo </a:t>
            </a:r>
            <a:r>
              <a:rPr lang="es-ES_tradnl" dirty="0" smtClean="0"/>
              <a:t>2014</a:t>
            </a:r>
            <a:r>
              <a:rPr lang="es-ES" dirty="0" smtClean="0"/>
              <a:t>, </a:t>
            </a:r>
            <a:r>
              <a:rPr lang="es-ES_tradnl" dirty="0"/>
              <a:t>6 toneladas </a:t>
            </a:r>
            <a:r>
              <a:rPr lang="es-ES_tradnl" dirty="0" smtClean="0"/>
              <a:t>Tapachula y Chetumal.</a:t>
            </a:r>
          </a:p>
          <a:p>
            <a:r>
              <a:rPr lang="es-ES_tradnl" dirty="0" smtClean="0"/>
              <a:t>Podas, árboles con daño, áreas de trabajo. </a:t>
            </a:r>
          </a:p>
          <a:p>
            <a:r>
              <a:rPr lang="es-ES_tradnl" dirty="0" smtClean="0"/>
              <a:t>Estética (</a:t>
            </a:r>
            <a:r>
              <a:rPr lang="es-ES_tradnl" dirty="0" err="1" smtClean="0"/>
              <a:t>arboretum</a:t>
            </a:r>
            <a:r>
              <a:rPr lang="es-ES_tradnl" dirty="0" smtClean="0"/>
              <a:t>, arriates, enriquecimiento de áreas verdes)</a:t>
            </a:r>
          </a:p>
          <a:p>
            <a:r>
              <a:rPr lang="es-ES_tradnl" dirty="0" smtClean="0"/>
              <a:t>Viveros para enriquecimiento de las áreas verdes, donaciones y proyectos investigación.</a:t>
            </a:r>
          </a:p>
        </p:txBody>
      </p:sp>
    </p:spTree>
    <p:extLst>
      <p:ext uri="{BB962C8B-B14F-4D97-AF65-F5344CB8AC3E}">
        <p14:creationId xmlns:p14="http://schemas.microsoft.com/office/powerpoint/2010/main" val="92977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Energía y Agua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225612" cy="3508977"/>
          </a:xfrm>
        </p:spPr>
        <p:txBody>
          <a:bodyPr>
            <a:normAutofit fontScale="92500"/>
          </a:bodyPr>
          <a:lstStyle/>
          <a:p>
            <a:r>
              <a:rPr lang="es-ES" sz="2200" dirty="0" smtClean="0"/>
              <a:t>Tapachula y SCLC plantas de tratamiento.</a:t>
            </a:r>
          </a:p>
          <a:p>
            <a:r>
              <a:rPr lang="es-ES" sz="2200" dirty="0" smtClean="0"/>
              <a:t>Cambios de lámparas y equipos de acuerdo a normatividad. </a:t>
            </a:r>
            <a:endParaRPr lang="es-ES" sz="2200" dirty="0"/>
          </a:p>
          <a:p>
            <a:r>
              <a:rPr lang="es-ES" sz="2200" dirty="0" smtClean="0"/>
              <a:t>Mantenimiento de tuberías y cisternas. </a:t>
            </a:r>
          </a:p>
          <a:p>
            <a:r>
              <a:rPr lang="es-ES" sz="2200" dirty="0" smtClean="0"/>
              <a:t>Incrementar el número de cisternas para captación de gua de lluvia.</a:t>
            </a:r>
          </a:p>
          <a:p>
            <a:r>
              <a:rPr lang="es-ES" sz="2200" dirty="0" smtClean="0"/>
              <a:t>Señalamientos y </a:t>
            </a:r>
            <a:r>
              <a:rPr lang="es-ES" sz="2200" dirty="0"/>
              <a:t>campañas de concientización</a:t>
            </a:r>
            <a:r>
              <a:rPr lang="es-ES" sz="2200" dirty="0" smtClean="0"/>
              <a:t>.</a:t>
            </a:r>
          </a:p>
          <a:p>
            <a:r>
              <a:rPr lang="es-ES" sz="2200" dirty="0" smtClean="0"/>
              <a:t>Recordatorio de atender la normatividad.</a:t>
            </a:r>
          </a:p>
          <a:p>
            <a:r>
              <a:rPr lang="es-ES" sz="2200" dirty="0" smtClean="0"/>
              <a:t>Buscar capacitación interinstitucional Red ANUIES.</a:t>
            </a:r>
            <a:endParaRPr lang="es-ES" sz="2200" dirty="0"/>
          </a:p>
          <a:p>
            <a:endParaRPr lang="es-ES" sz="2200" dirty="0" smtClean="0"/>
          </a:p>
          <a:p>
            <a:endParaRPr lang="es-ES" sz="2200" dirty="0" smtClean="0"/>
          </a:p>
        </p:txBody>
      </p:sp>
    </p:spTree>
    <p:extLst>
      <p:ext uri="{BB962C8B-B14F-4D97-AF65-F5344CB8AC3E}">
        <p14:creationId xmlns:p14="http://schemas.microsoft.com/office/powerpoint/2010/main" val="377048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400" dirty="0" smtClean="0"/>
              <a:t>Manejo de Residuos Especiales</a:t>
            </a:r>
            <a:endParaRPr lang="es-ES" sz="3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2323652"/>
            <a:ext cx="6915399" cy="3508977"/>
          </a:xfrm>
        </p:spPr>
        <p:txBody>
          <a:bodyPr/>
          <a:lstStyle/>
          <a:p>
            <a:r>
              <a:rPr lang="es-ES" dirty="0" smtClean="0"/>
              <a:t>Pilas, focos y lámparas</a:t>
            </a:r>
          </a:p>
          <a:p>
            <a:r>
              <a:rPr lang="es-ES" dirty="0" smtClean="0"/>
              <a:t>38 kilogramos de pilas en Chetumal</a:t>
            </a:r>
          </a:p>
          <a:p>
            <a:r>
              <a:rPr lang="es-ES" dirty="0" smtClean="0"/>
              <a:t>Se requieren áreas de acopio, presupuesto para movilización con las instituciones de la RED </a:t>
            </a:r>
            <a:r>
              <a:rPr lang="es-ES" dirty="0" err="1" smtClean="0"/>
              <a:t>PAI’s</a:t>
            </a:r>
            <a:r>
              <a:rPr lang="es-ES" dirty="0" smtClean="0"/>
              <a:t>-ANUIES o como </a:t>
            </a:r>
            <a:r>
              <a:rPr lang="es-ES" dirty="0" err="1" smtClean="0"/>
              <a:t>RP’s</a:t>
            </a:r>
            <a:r>
              <a:rPr lang="es-ES" dirty="0" smtClean="0"/>
              <a:t>.</a:t>
            </a:r>
          </a:p>
          <a:p>
            <a:r>
              <a:rPr lang="es-ES" dirty="0" smtClean="0"/>
              <a:t>Compra de algunos depósitos reciclados para acopio (garrafones)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07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Manejo de Residuos Peligrosos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1" y="2323652"/>
            <a:ext cx="7157753" cy="350897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ES" dirty="0" smtClean="0"/>
              <a:t>Ing. B. </a:t>
            </a:r>
            <a:r>
              <a:rPr lang="es-ES" dirty="0" err="1" smtClean="0"/>
              <a:t>Ind</a:t>
            </a:r>
            <a:r>
              <a:rPr lang="es-ES" dirty="0" smtClean="0"/>
              <a:t>. Jesús Carmona - Laboratorios Institucionales</a:t>
            </a:r>
          </a:p>
          <a:p>
            <a:pPr>
              <a:lnSpc>
                <a:spcPct val="110000"/>
              </a:lnSpc>
            </a:pPr>
            <a:r>
              <a:rPr lang="es-ES" dirty="0" smtClean="0"/>
              <a:t>DG Solicitó al PAECOSUR apoyar la gestión y confinamiento final de los los </a:t>
            </a:r>
            <a:r>
              <a:rPr lang="es-ES" dirty="0" err="1" smtClean="0"/>
              <a:t>RP’s</a:t>
            </a:r>
            <a:r>
              <a:rPr lang="es-ES" dirty="0" smtClean="0"/>
              <a:t> en 2014.</a:t>
            </a:r>
          </a:p>
          <a:p>
            <a:pPr>
              <a:lnSpc>
                <a:spcPct val="110000"/>
              </a:lnSpc>
            </a:pPr>
            <a:r>
              <a:rPr lang="es-ES" dirty="0" smtClean="0"/>
              <a:t>Curso de manejo de </a:t>
            </a:r>
            <a:r>
              <a:rPr lang="es-ES" dirty="0" err="1" smtClean="0"/>
              <a:t>RP’s</a:t>
            </a:r>
            <a:r>
              <a:rPr lang="es-ES" dirty="0" smtClean="0"/>
              <a:t> con todos los responsables de ECOSUR. Instructores del curso de dos instituciones de la RED-</a:t>
            </a:r>
            <a:r>
              <a:rPr lang="es-ES" dirty="0" err="1" smtClean="0"/>
              <a:t>PAI’s</a:t>
            </a:r>
            <a:r>
              <a:rPr lang="es-ES" dirty="0" smtClean="0"/>
              <a:t> ANUIES.</a:t>
            </a:r>
          </a:p>
          <a:p>
            <a:pPr marL="68580" indent="0">
              <a:lnSpc>
                <a:spcPct val="110000"/>
              </a:lnSpc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03028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027664"/>
            <a:ext cx="7118976" cy="480496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s-ES" sz="1400" dirty="0" smtClean="0"/>
              <a:t>Contar con un responsable de </a:t>
            </a:r>
            <a:r>
              <a:rPr lang="es-ES" sz="1400" dirty="0" err="1" smtClean="0"/>
              <a:t>RP’s</a:t>
            </a:r>
            <a:r>
              <a:rPr lang="es-ES" sz="1400" dirty="0" smtClean="0"/>
              <a:t> en cada unidad.</a:t>
            </a:r>
          </a:p>
          <a:p>
            <a:pPr>
              <a:lnSpc>
                <a:spcPct val="130000"/>
              </a:lnSpc>
            </a:pPr>
            <a:r>
              <a:rPr lang="es-ES" sz="1400" dirty="0" smtClean="0"/>
              <a:t>Registro de Cada unidad </a:t>
            </a:r>
            <a:r>
              <a:rPr lang="es-ES" sz="1400" dirty="0"/>
              <a:t>como institución generadora de </a:t>
            </a:r>
            <a:r>
              <a:rPr lang="es-ES" sz="1400" dirty="0" err="1" smtClean="0"/>
              <a:t>RP’s</a:t>
            </a:r>
            <a:r>
              <a:rPr lang="es-ES" sz="1400" dirty="0" smtClean="0"/>
              <a:t> </a:t>
            </a:r>
            <a:r>
              <a:rPr lang="es-ES" sz="1400" dirty="0"/>
              <a:t>ante la SEMARNAT.</a:t>
            </a:r>
          </a:p>
          <a:p>
            <a:pPr>
              <a:lnSpc>
                <a:spcPct val="130000"/>
              </a:lnSpc>
            </a:pPr>
            <a:r>
              <a:rPr lang="es-ES" sz="1400" dirty="0" smtClean="0"/>
              <a:t>Informar a toda la comunidad en cada unidad </a:t>
            </a:r>
            <a:r>
              <a:rPr lang="es-ES" sz="1400" dirty="0"/>
              <a:t>para acopio de </a:t>
            </a:r>
            <a:r>
              <a:rPr lang="es-ES" sz="1400" dirty="0" err="1" smtClean="0"/>
              <a:t>RP’s</a:t>
            </a:r>
            <a:r>
              <a:rPr lang="es-ES" sz="1400" dirty="0" smtClean="0"/>
              <a:t> </a:t>
            </a:r>
            <a:r>
              <a:rPr lang="es-ES" sz="1400" dirty="0"/>
              <a:t>y cartel de consulta.</a:t>
            </a:r>
          </a:p>
          <a:p>
            <a:pPr>
              <a:lnSpc>
                <a:spcPct val="130000"/>
              </a:lnSpc>
            </a:pPr>
            <a:r>
              <a:rPr lang="es-ES" sz="1400" dirty="0" smtClean="0"/>
              <a:t>Formación de un equipo </a:t>
            </a:r>
            <a:r>
              <a:rPr lang="es-ES" sz="1400" dirty="0"/>
              <a:t>para atender acopio de </a:t>
            </a:r>
            <a:r>
              <a:rPr lang="es-ES" sz="1400" dirty="0" err="1" smtClean="0"/>
              <a:t>RP’s</a:t>
            </a:r>
            <a:r>
              <a:rPr lang="es-ES" sz="1400" dirty="0" smtClean="0"/>
              <a:t> (servicios generales).</a:t>
            </a:r>
            <a:endParaRPr lang="es-ES" sz="1400" dirty="0"/>
          </a:p>
          <a:p>
            <a:pPr>
              <a:lnSpc>
                <a:spcPct val="130000"/>
              </a:lnSpc>
            </a:pPr>
            <a:r>
              <a:rPr lang="es-ES" sz="1400" dirty="0"/>
              <a:t>Contar con equipo de protección personal para manejo de </a:t>
            </a:r>
            <a:r>
              <a:rPr lang="es-ES" sz="1400" dirty="0" err="1" smtClean="0"/>
              <a:t>RP’s</a:t>
            </a:r>
            <a:r>
              <a:rPr lang="es-ES" sz="1400" dirty="0" smtClean="0"/>
              <a:t>.</a:t>
            </a:r>
            <a:endParaRPr lang="es-ES" sz="1400" dirty="0"/>
          </a:p>
          <a:p>
            <a:pPr>
              <a:lnSpc>
                <a:spcPct val="130000"/>
              </a:lnSpc>
            </a:pPr>
            <a:r>
              <a:rPr lang="es-ES" sz="1400" dirty="0" smtClean="0"/>
              <a:t>Realizar el acopio de </a:t>
            </a:r>
            <a:r>
              <a:rPr lang="es-ES" sz="1400" dirty="0" err="1" smtClean="0"/>
              <a:t>RP’s</a:t>
            </a:r>
            <a:r>
              <a:rPr lang="es-ES" sz="1400" dirty="0" smtClean="0"/>
              <a:t> </a:t>
            </a:r>
            <a:r>
              <a:rPr lang="es-ES" sz="1400" dirty="0"/>
              <a:t>en la </a:t>
            </a:r>
            <a:r>
              <a:rPr lang="es-ES" sz="1400" dirty="0" smtClean="0"/>
              <a:t>todas las áreas de trabajo de cada unidad.</a:t>
            </a:r>
            <a:endParaRPr lang="es-ES" sz="1400" dirty="0"/>
          </a:p>
          <a:p>
            <a:pPr>
              <a:lnSpc>
                <a:spcPct val="130000"/>
              </a:lnSpc>
            </a:pPr>
            <a:r>
              <a:rPr lang="es-ES" sz="1400" dirty="0" smtClean="0"/>
              <a:t>Actualización de datos: </a:t>
            </a:r>
            <a:r>
              <a:rPr lang="es-ES" sz="1400" dirty="0"/>
              <a:t>etiqueta para RP, diagrama de flujo de manejo de RP (MIRP), instructivo para recipientes, tabla resumen de normas que </a:t>
            </a:r>
            <a:r>
              <a:rPr lang="es-ES" sz="1400" dirty="0" smtClean="0"/>
              <a:t>aplican. </a:t>
            </a:r>
            <a:endParaRPr lang="es-ES" sz="1400" dirty="0"/>
          </a:p>
          <a:p>
            <a:pPr>
              <a:lnSpc>
                <a:spcPct val="130000"/>
              </a:lnSpc>
            </a:pPr>
            <a:r>
              <a:rPr lang="es-ES" sz="1400" dirty="0" smtClean="0"/>
              <a:t>Tomar la capacitación </a:t>
            </a:r>
            <a:r>
              <a:rPr lang="es-ES" sz="1400" dirty="0"/>
              <a:t>en manejo de </a:t>
            </a:r>
            <a:r>
              <a:rPr lang="es-ES" sz="1400" dirty="0" smtClean="0"/>
              <a:t>RP - RED-</a:t>
            </a:r>
            <a:r>
              <a:rPr lang="es-ES" sz="1400" dirty="0" err="1" smtClean="0"/>
              <a:t>PAI’sANUIES</a:t>
            </a:r>
            <a:endParaRPr lang="es-ES" sz="1400" dirty="0"/>
          </a:p>
          <a:p>
            <a:pPr>
              <a:lnSpc>
                <a:spcPct val="130000"/>
              </a:lnSpc>
            </a:pPr>
            <a:r>
              <a:rPr lang="es-ES" sz="1400" dirty="0" smtClean="0"/>
              <a:t>Contratación de empresas BIOSISTEM</a:t>
            </a:r>
            <a:r>
              <a:rPr lang="es-ES" sz="1400" dirty="0"/>
              <a:t>-</a:t>
            </a:r>
            <a:r>
              <a:rPr lang="es-ES" sz="1400" dirty="0" smtClean="0"/>
              <a:t>ECOLSUR </a:t>
            </a:r>
            <a:r>
              <a:rPr lang="es-ES" sz="1400" dirty="0" err="1" smtClean="0"/>
              <a:t>U.Chetumal</a:t>
            </a:r>
            <a:r>
              <a:rPr lang="es-ES" sz="1400" dirty="0" smtClean="0"/>
              <a:t> y </a:t>
            </a:r>
            <a:r>
              <a:rPr lang="es-MX" sz="1400" dirty="0"/>
              <a:t>Grupo </a:t>
            </a:r>
            <a:r>
              <a:rPr lang="es-MX" sz="1400" dirty="0" smtClean="0"/>
              <a:t>Suvemo U. SCLC y Tapachula.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6174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3800 L </a:t>
            </a:r>
            <a:r>
              <a:rPr lang="es-ES" dirty="0" smtClean="0"/>
              <a:t>de residuos de la U. Chetumal. BIOSISTEM</a:t>
            </a:r>
            <a:r>
              <a:rPr lang="es-ES" dirty="0"/>
              <a:t>-</a:t>
            </a:r>
            <a:r>
              <a:rPr lang="es-ES" dirty="0" smtClean="0"/>
              <a:t>ECOLSUR, </a:t>
            </a:r>
            <a:r>
              <a:rPr lang="es-ES" dirty="0"/>
              <a:t>n</a:t>
            </a:r>
            <a:r>
              <a:rPr lang="es-ES" dirty="0" smtClean="0"/>
              <a:t>oviembre 2014,</a:t>
            </a:r>
            <a:r>
              <a:rPr lang="es-ES" dirty="0"/>
              <a:t> </a:t>
            </a:r>
            <a:r>
              <a:rPr lang="es-ES" dirty="0" smtClean="0"/>
              <a:t>$31,000.00</a:t>
            </a:r>
            <a:endParaRPr lang="es-MX" dirty="0" smtClean="0"/>
          </a:p>
          <a:p>
            <a:pPr lvl="0"/>
            <a:r>
              <a:rPr lang="es-MX" dirty="0" smtClean="0"/>
              <a:t>3500 </a:t>
            </a:r>
            <a:r>
              <a:rPr lang="es-MX" dirty="0"/>
              <a:t>L de residuos peligrosos de la U. San </a:t>
            </a:r>
            <a:r>
              <a:rPr lang="es-MX" dirty="0" smtClean="0"/>
              <a:t>Cristóbal</a:t>
            </a:r>
          </a:p>
          <a:p>
            <a:pPr lvl="0"/>
            <a:r>
              <a:rPr lang="es-MX" dirty="0" smtClean="0"/>
              <a:t>400 </a:t>
            </a:r>
            <a:r>
              <a:rPr lang="es-MX" dirty="0"/>
              <a:t>L de residuos de la Unidad Tapachula</a:t>
            </a:r>
            <a:r>
              <a:rPr lang="es-MX" dirty="0" smtClean="0"/>
              <a:t>.</a:t>
            </a:r>
          </a:p>
          <a:p>
            <a:pPr lvl="0"/>
            <a:r>
              <a:rPr lang="es-MX" dirty="0"/>
              <a:t>G</a:t>
            </a:r>
            <a:r>
              <a:rPr lang="es-MX" dirty="0" smtClean="0"/>
              <a:t>rupo Suvemo, diciembre </a:t>
            </a:r>
            <a:r>
              <a:rPr lang="es-MX" dirty="0"/>
              <a:t>de </a:t>
            </a:r>
            <a:r>
              <a:rPr lang="es-MX" dirty="0" smtClean="0"/>
              <a:t>2014.</a:t>
            </a:r>
            <a:endParaRPr lang="es-MX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916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RP’s</a:t>
            </a:r>
            <a:r>
              <a:rPr lang="es-ES" dirty="0" smtClean="0"/>
              <a:t> retos…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0" y="2186016"/>
            <a:ext cx="6915399" cy="4009969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Definir claramente la participación del PAECOSUR en el </a:t>
            </a:r>
            <a:r>
              <a:rPr lang="es-ES" dirty="0" smtClean="0"/>
              <a:t>programa </a:t>
            </a:r>
            <a:r>
              <a:rPr lang="es-ES" dirty="0" err="1" smtClean="0"/>
              <a:t>RP’s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 smtClean="0"/>
              <a:t>Presupuesto Institucional permanente para el manejo de </a:t>
            </a:r>
            <a:r>
              <a:rPr lang="es-ES" dirty="0" err="1" smtClean="0"/>
              <a:t>RP’s</a:t>
            </a:r>
            <a:r>
              <a:rPr lang="es-ES" dirty="0" smtClean="0"/>
              <a:t>.</a:t>
            </a:r>
          </a:p>
          <a:p>
            <a:r>
              <a:rPr lang="es-ES" dirty="0" smtClean="0"/>
              <a:t>Bodegas de acopio de acuerdo a la normatividad.</a:t>
            </a:r>
          </a:p>
          <a:p>
            <a:r>
              <a:rPr lang="es-ES" dirty="0" smtClean="0"/>
              <a:t>Compra de recipientes y equipo de protección.</a:t>
            </a:r>
          </a:p>
          <a:p>
            <a:r>
              <a:rPr lang="es-ES" dirty="0" smtClean="0"/>
              <a:t>Tejidos, partes y/o organismos completos son </a:t>
            </a:r>
            <a:r>
              <a:rPr lang="es-ES" dirty="0" err="1" smtClean="0"/>
              <a:t>RP’s</a:t>
            </a:r>
            <a:r>
              <a:rPr lang="es-ES" dirty="0" smtClean="0"/>
              <a:t>.</a:t>
            </a:r>
          </a:p>
          <a:p>
            <a:r>
              <a:rPr lang="es-ES" dirty="0" smtClean="0"/>
              <a:t>Participación con recursos financieros de todas las áreas generadoras (laboratorios institucionales, laboratorios de investigación, colecciones).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003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Como hemos trabajado…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Voluntario</a:t>
            </a:r>
          </a:p>
          <a:p>
            <a:r>
              <a:rPr lang="es-ES" dirty="0" smtClean="0"/>
              <a:t>Gestión con las Direcciones de Unidad, Subdirecciones administrativas, Donaciones (investigadores).</a:t>
            </a:r>
          </a:p>
          <a:p>
            <a:r>
              <a:rPr lang="es-ES" dirty="0" smtClean="0"/>
              <a:t>Varios programas han dependido de proyectos de investigación. </a:t>
            </a:r>
          </a:p>
          <a:p>
            <a:r>
              <a:rPr lang="es-ES" dirty="0" smtClean="0"/>
              <a:t>El PAECOSUR no ha recibido desde su creación, presupuesto para operar.</a:t>
            </a:r>
          </a:p>
          <a:p>
            <a:r>
              <a:rPr lang="es-ES" dirty="0" smtClean="0"/>
              <a:t>La riqueza profesional de los miembros ha sido clave para la gestión.</a:t>
            </a:r>
          </a:p>
        </p:txBody>
      </p:sp>
    </p:spTree>
    <p:extLst>
      <p:ext uri="{BB962C8B-B14F-4D97-AF65-F5344CB8AC3E}">
        <p14:creationId xmlns:p14="http://schemas.microsoft.com/office/powerpoint/2010/main" val="295921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 que hemos logrado…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Mantener vivo el PAECOSUR, sin presupuesto.</a:t>
            </a:r>
          </a:p>
          <a:p>
            <a:r>
              <a:rPr lang="es-ES" dirty="0" smtClean="0"/>
              <a:t>Avanzado en ser congruentes como institución.</a:t>
            </a:r>
          </a:p>
          <a:p>
            <a:r>
              <a:rPr lang="es-ES" dirty="0" smtClean="0"/>
              <a:t>Mantener vigentes los programas permanentes.</a:t>
            </a:r>
          </a:p>
          <a:p>
            <a:r>
              <a:rPr lang="es-ES" dirty="0" smtClean="0"/>
              <a:t>2014 diagnóstico en Villahermosa y Chetumal.</a:t>
            </a:r>
          </a:p>
          <a:p>
            <a:r>
              <a:rPr lang="es-ES" dirty="0" smtClean="0"/>
              <a:t>Reactivación en la participación con la Red </a:t>
            </a:r>
            <a:r>
              <a:rPr lang="es-ES" dirty="0" err="1" smtClean="0"/>
              <a:t>PAI’s</a:t>
            </a:r>
            <a:r>
              <a:rPr lang="es-ES" dirty="0" smtClean="0"/>
              <a:t> ANUIES. Representación y Proyección de ECOSUR.</a:t>
            </a:r>
          </a:p>
          <a:p>
            <a:r>
              <a:rPr lang="es-ES" dirty="0" smtClean="0"/>
              <a:t>Incidir en otras tomas de decisiones: Recomendaciones para el servicio de limpieza, servicio de comedor, pintura, compra de vajilla para reuniones. 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696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597817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Institucionalizar al PAECOSUR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846385"/>
            <a:ext cx="7024742" cy="398624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s-ES" dirty="0" smtClean="0"/>
              <a:t>Ingresar a la estructura institucional.</a:t>
            </a:r>
          </a:p>
          <a:p>
            <a:pPr>
              <a:lnSpc>
                <a:spcPct val="120000"/>
              </a:lnSpc>
            </a:pPr>
            <a:r>
              <a:rPr lang="es-ES" dirty="0"/>
              <a:t>Integración en el PEMP – Vinculación. Hay que trabajar el organigrama y estructura del PAECOSUR.</a:t>
            </a:r>
          </a:p>
          <a:p>
            <a:pPr>
              <a:lnSpc>
                <a:spcPct val="120000"/>
              </a:lnSpc>
            </a:pPr>
            <a:r>
              <a:rPr lang="es-ES" dirty="0" smtClean="0"/>
              <a:t>Participar </a:t>
            </a:r>
            <a:r>
              <a:rPr lang="es-ES" dirty="0"/>
              <a:t>a nivel </a:t>
            </a:r>
            <a:r>
              <a:rPr lang="es-ES" dirty="0" smtClean="0"/>
              <a:t>normativo en funciones </a:t>
            </a:r>
            <a:r>
              <a:rPr lang="es-ES" dirty="0"/>
              <a:t>sustantivas de la </a:t>
            </a:r>
            <a:r>
              <a:rPr lang="es-ES" dirty="0" smtClean="0"/>
              <a:t>institución. Políticas y lineamientos. </a:t>
            </a:r>
          </a:p>
          <a:p>
            <a:pPr>
              <a:lnSpc>
                <a:spcPct val="120000"/>
              </a:lnSpc>
            </a:pPr>
            <a:r>
              <a:rPr lang="es-ES" dirty="0" smtClean="0"/>
              <a:t>Sistematizar los programas permanentes (manuales de operación).</a:t>
            </a:r>
          </a:p>
          <a:p>
            <a:pPr>
              <a:lnSpc>
                <a:spcPct val="120000"/>
              </a:lnSpc>
            </a:pPr>
            <a:r>
              <a:rPr lang="es-ES" dirty="0" smtClean="0"/>
              <a:t>Reconocimiento y  apoyo de </a:t>
            </a:r>
            <a:r>
              <a:rPr lang="es-ES" dirty="0"/>
              <a:t>todas las </a:t>
            </a:r>
            <a:r>
              <a:rPr lang="es-ES" dirty="0" smtClean="0"/>
              <a:t>áreas.</a:t>
            </a:r>
          </a:p>
          <a:p>
            <a:pPr>
              <a:lnSpc>
                <a:spcPct val="120000"/>
              </a:lnSpc>
            </a:pPr>
            <a:r>
              <a:rPr lang="es-ES" dirty="0"/>
              <a:t>Contar con un presupuesto anual.</a:t>
            </a:r>
          </a:p>
          <a:p>
            <a:pPr>
              <a:lnSpc>
                <a:spcPct val="120000"/>
              </a:lnSpc>
            </a:pPr>
            <a:r>
              <a:rPr lang="es-ES" dirty="0" smtClean="0"/>
              <a:t>Trabajo </a:t>
            </a:r>
            <a:r>
              <a:rPr lang="es-ES" dirty="0"/>
              <a:t>conjunto entre los diferentes actores </a:t>
            </a:r>
            <a:r>
              <a:rPr lang="es-ES" dirty="0" smtClean="0"/>
              <a:t>(DG</a:t>
            </a:r>
            <a:r>
              <a:rPr lang="es-ES" dirty="0"/>
              <a:t>,DU,</a:t>
            </a:r>
            <a:r>
              <a:rPr lang="es-ES" dirty="0" smtClean="0"/>
              <a:t>DA).</a:t>
            </a:r>
            <a:endParaRPr lang="es-ES" dirty="0"/>
          </a:p>
          <a:p>
            <a:pPr>
              <a:lnSpc>
                <a:spcPct val="120000"/>
              </a:lnSpc>
            </a:pPr>
            <a:r>
              <a:rPr lang="es-ES" dirty="0" smtClean="0"/>
              <a:t>Cumplir </a:t>
            </a:r>
            <a:r>
              <a:rPr lang="es-ES" dirty="0"/>
              <a:t>con la legislación municipal, estatal y federal.</a:t>
            </a:r>
          </a:p>
          <a:p>
            <a:pPr>
              <a:lnSpc>
                <a:spcPct val="120000"/>
              </a:lnSpc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103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Antecedentes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148058" cy="3793892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Trabajo independiente en las unidades desde el año 2000.</a:t>
            </a:r>
          </a:p>
          <a:p>
            <a:r>
              <a:rPr lang="es-ES" dirty="0" smtClean="0"/>
              <a:t>2001 se plantea ingresar a ANUIES, un requisito fue contar con un PAI.</a:t>
            </a:r>
          </a:p>
          <a:p>
            <a:r>
              <a:rPr lang="es-ES" dirty="0" smtClean="0"/>
              <a:t>2002, ECOSUR ingresa a ANUIES.</a:t>
            </a:r>
          </a:p>
          <a:p>
            <a:r>
              <a:rPr lang="es-ES" dirty="0" smtClean="0"/>
              <a:t>2005, Se crea la Red </a:t>
            </a:r>
            <a:r>
              <a:rPr lang="es-ES" dirty="0" err="1" smtClean="0"/>
              <a:t>PAI’s</a:t>
            </a:r>
            <a:r>
              <a:rPr lang="es-ES" dirty="0" smtClean="0"/>
              <a:t> Sur-Sureste ANUIES.</a:t>
            </a:r>
          </a:p>
          <a:p>
            <a:r>
              <a:rPr lang="es-ES" dirty="0" smtClean="0"/>
              <a:t>2012, PAECOSUR participo en una publicación donde se planteo el organigrama,  programas básicos de trabajo, así como acciones específicas.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538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527174"/>
              </p:ext>
            </p:extLst>
          </p:nvPr>
        </p:nvGraphicFramePr>
        <p:xfrm>
          <a:off x="1043490" y="420077"/>
          <a:ext cx="7494818" cy="5773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13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656724"/>
              </p:ext>
            </p:extLst>
          </p:nvPr>
        </p:nvGraphicFramePr>
        <p:xfrm>
          <a:off x="1043492" y="2323652"/>
          <a:ext cx="6777317" cy="350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52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588049"/>
            <a:ext cx="7024744" cy="1143000"/>
          </a:xfrm>
        </p:spPr>
        <p:txBody>
          <a:bodyPr/>
          <a:lstStyle/>
          <a:p>
            <a:r>
              <a:rPr lang="es-ES" dirty="0" smtClean="0"/>
              <a:t>Programa de Trabajo 2015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846386"/>
            <a:ext cx="7240816" cy="39862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s-ES" dirty="0" smtClean="0"/>
              <a:t>Continuidad a programas permanentes.</a:t>
            </a:r>
          </a:p>
          <a:p>
            <a:pPr>
              <a:lnSpc>
                <a:spcPct val="120000"/>
              </a:lnSpc>
            </a:pPr>
            <a:r>
              <a:rPr lang="es-ES" dirty="0" smtClean="0"/>
              <a:t>Presupuesto para trabajar cada uno de ellos.</a:t>
            </a:r>
          </a:p>
          <a:p>
            <a:pPr>
              <a:lnSpc>
                <a:spcPct val="120000"/>
              </a:lnSpc>
            </a:pPr>
            <a:r>
              <a:rPr lang="es-ES" dirty="0" smtClean="0"/>
              <a:t>Pagina web.</a:t>
            </a:r>
          </a:p>
          <a:p>
            <a:pPr>
              <a:lnSpc>
                <a:spcPct val="120000"/>
              </a:lnSpc>
            </a:pPr>
            <a:r>
              <a:rPr lang="es-ES" dirty="0" smtClean="0"/>
              <a:t>Directorio de expertos.</a:t>
            </a:r>
          </a:p>
          <a:p>
            <a:pPr lvl="0">
              <a:lnSpc>
                <a:spcPct val="120000"/>
              </a:lnSpc>
            </a:pPr>
            <a:r>
              <a:rPr lang="es-ES" dirty="0" smtClean="0"/>
              <a:t>SGA-ISO 14001-2000. </a:t>
            </a:r>
            <a:r>
              <a:rPr lang="es-MX" dirty="0"/>
              <a:t>Superar riesgos administrativos y sanciones </a:t>
            </a:r>
            <a:r>
              <a:rPr lang="es-MX" dirty="0" smtClean="0"/>
              <a:t>económicas </a:t>
            </a:r>
            <a:r>
              <a:rPr lang="es-MX" dirty="0"/>
              <a:t>por incumplimiento </a:t>
            </a:r>
            <a:r>
              <a:rPr lang="es-MX" dirty="0" smtClean="0"/>
              <a:t>ambiental.</a:t>
            </a:r>
            <a:r>
              <a:rPr lang="es-MX" dirty="0"/>
              <a:t> </a:t>
            </a:r>
            <a:r>
              <a:rPr lang="es-MX" dirty="0" smtClean="0"/>
              <a:t>Establecer </a:t>
            </a:r>
            <a:r>
              <a:rPr lang="es-MX" dirty="0"/>
              <a:t>políticas para la gestión </a:t>
            </a:r>
            <a:r>
              <a:rPr lang="es-MX" dirty="0" smtClean="0"/>
              <a:t>ambiental. Transitar </a:t>
            </a:r>
            <a:r>
              <a:rPr lang="es-MX" dirty="0"/>
              <a:t>en el proceso del programa federal de gobierno moderno y </a:t>
            </a:r>
            <a:r>
              <a:rPr lang="es-MX" dirty="0" smtClean="0"/>
              <a:t>cercano, </a:t>
            </a:r>
            <a:r>
              <a:rPr lang="es-MX" dirty="0"/>
              <a:t>al documentar procedimientos </a:t>
            </a:r>
            <a:r>
              <a:rPr lang="es-MX" dirty="0" smtClean="0"/>
              <a:t>internos. </a:t>
            </a:r>
          </a:p>
          <a:p>
            <a:pPr lvl="0">
              <a:lnSpc>
                <a:spcPct val="120000"/>
              </a:lnSpc>
            </a:pPr>
            <a:r>
              <a:rPr lang="es-MX" dirty="0" smtClean="0"/>
              <a:t>Red PAI’s ANUIES (18 instituciones, sólo 2 CI)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34822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240818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18va. Reunión Red </a:t>
            </a:r>
            <a:r>
              <a:rPr lang="es-ES" dirty="0" err="1" smtClean="0"/>
              <a:t>PAI’s</a:t>
            </a:r>
            <a:r>
              <a:rPr lang="es-ES" dirty="0" smtClean="0"/>
              <a:t> ANUIES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043491" y="2323652"/>
            <a:ext cx="7152893" cy="3508977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Somos la sede 27 y 28 Abril 2015</a:t>
            </a:r>
          </a:p>
          <a:p>
            <a:r>
              <a:rPr lang="es-ES" dirty="0"/>
              <a:t>Contar con una sala para reunión de dos días, </a:t>
            </a:r>
            <a:r>
              <a:rPr lang="es-ES" dirty="0" smtClean="0"/>
              <a:t>20 personas.</a:t>
            </a:r>
          </a:p>
          <a:p>
            <a:r>
              <a:rPr lang="es-ES" dirty="0" smtClean="0"/>
              <a:t>Bocadillos para dos días (</a:t>
            </a:r>
            <a:r>
              <a:rPr lang="es-ES" dirty="0" err="1" smtClean="0"/>
              <a:t>Coffee</a:t>
            </a:r>
            <a:r>
              <a:rPr lang="es-ES" dirty="0" smtClean="0"/>
              <a:t> break) </a:t>
            </a:r>
          </a:p>
          <a:p>
            <a:r>
              <a:rPr lang="es-ES" dirty="0" smtClean="0"/>
              <a:t>Ofrecer </a:t>
            </a:r>
            <a:r>
              <a:rPr lang="es-ES" dirty="0"/>
              <a:t>la comida del primer día a todos los asistentes, </a:t>
            </a:r>
            <a:r>
              <a:rPr lang="es-ES" dirty="0" smtClean="0"/>
              <a:t>cortesía de la </a:t>
            </a:r>
            <a:r>
              <a:rPr lang="es-ES" dirty="0"/>
              <a:t>institución de bienvenida.</a:t>
            </a:r>
          </a:p>
          <a:p>
            <a:r>
              <a:rPr lang="es-ES" dirty="0" smtClean="0"/>
              <a:t>Proporcionar </a:t>
            </a:r>
            <a:r>
              <a:rPr lang="es-ES" dirty="0"/>
              <a:t>la movilidad local, aeropuerto, </a:t>
            </a:r>
            <a:r>
              <a:rPr lang="es-ES" dirty="0" smtClean="0"/>
              <a:t>autobús, restaurant</a:t>
            </a:r>
            <a:r>
              <a:rPr lang="es-ES" dirty="0"/>
              <a:t>, hotel, etc. No </a:t>
            </a:r>
            <a:r>
              <a:rPr lang="es-ES" dirty="0" smtClean="0"/>
              <a:t>pasajes, sólo </a:t>
            </a:r>
            <a:r>
              <a:rPr lang="es-ES" dirty="0"/>
              <a:t>movilizarlos</a:t>
            </a:r>
            <a:r>
              <a:rPr lang="es-ES" dirty="0" smtClean="0"/>
              <a:t>.</a:t>
            </a:r>
          </a:p>
          <a:p>
            <a:r>
              <a:rPr lang="es-ES" dirty="0" smtClean="0"/>
              <a:t>Participación de todos los PAECOSUR-Asistencia de los responsables de cada unidad. (FODA, ECOFRONTERAS, ANUIES)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74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2" y="636894"/>
            <a:ext cx="7024744" cy="1143000"/>
          </a:xfrm>
        </p:spPr>
        <p:txBody>
          <a:bodyPr/>
          <a:lstStyle/>
          <a:p>
            <a:r>
              <a:rPr lang="es-ES" dirty="0" smtClean="0"/>
              <a:t>Presupuesto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779894"/>
            <a:ext cx="7338508" cy="417933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s-MX" dirty="0" smtClean="0"/>
              <a:t>18va. Reunión Red PAI’s ANUIES.</a:t>
            </a:r>
          </a:p>
          <a:p>
            <a:pPr>
              <a:lnSpc>
                <a:spcPct val="120000"/>
              </a:lnSpc>
            </a:pPr>
            <a:r>
              <a:rPr lang="es-MX" dirty="0" smtClean="0"/>
              <a:t>Presupuesto para asistencia a las reuniones de la Red PAI’s ANUIES.</a:t>
            </a:r>
          </a:p>
          <a:p>
            <a:pPr>
              <a:lnSpc>
                <a:spcPct val="120000"/>
              </a:lnSpc>
            </a:pPr>
            <a:r>
              <a:rPr lang="es-MX" dirty="0" smtClean="0"/>
              <a:t>Restructuración-Reuniones de trabajo presenciales en cada unidad.</a:t>
            </a:r>
          </a:p>
          <a:p>
            <a:pPr>
              <a:lnSpc>
                <a:spcPct val="120000"/>
              </a:lnSpc>
            </a:pPr>
            <a:r>
              <a:rPr lang="es-MX" dirty="0" smtClean="0"/>
              <a:t>Manejo de programas permanentes: Compra de separadores de residuos sólidos, acondicionamiento de áreas de acopio. Carteles, materiales varios para capacitaciones, talleres, cursos, charlas. Acondicionamiento y/o construcción de bodegas, composteros, etc. </a:t>
            </a:r>
            <a:endParaRPr lang="es-MX" dirty="0"/>
          </a:p>
          <a:p>
            <a:pPr>
              <a:lnSpc>
                <a:spcPct val="120000"/>
              </a:lnSpc>
            </a:pPr>
            <a:r>
              <a:rPr lang="es-MX" dirty="0"/>
              <a:t>RP’s $ 250,000.00 para las cinco Unidades. </a:t>
            </a:r>
            <a:r>
              <a:rPr lang="es-MX" dirty="0" smtClean="0"/>
              <a:t>Bodegas de acuerdo a normatividad.</a:t>
            </a:r>
            <a:endParaRPr lang="es-MX" dirty="0"/>
          </a:p>
          <a:p>
            <a:pPr>
              <a:lnSpc>
                <a:spcPct val="120000"/>
              </a:lnSpc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127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Gracias!</a:t>
            </a:r>
            <a:endParaRPr lang="es-ES" dirty="0"/>
          </a:p>
        </p:txBody>
      </p:sp>
      <p:pic>
        <p:nvPicPr>
          <p:cNvPr id="4" name="Imagen 3" descr="IMG_023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4" y="2246923"/>
            <a:ext cx="2995896" cy="2246922"/>
          </a:xfrm>
          <a:prstGeom prst="rect">
            <a:avLst/>
          </a:prstGeom>
        </p:spPr>
      </p:pic>
      <p:pic>
        <p:nvPicPr>
          <p:cNvPr id="5" name="Imagen 4" descr="PAESCLC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0" y="361461"/>
            <a:ext cx="3451795" cy="2588847"/>
          </a:xfrm>
          <a:prstGeom prst="rect">
            <a:avLst/>
          </a:prstGeom>
        </p:spPr>
      </p:pic>
      <p:pic>
        <p:nvPicPr>
          <p:cNvPr id="6" name="Imagen 5" descr="HuertoPAECampeche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770" y="4088422"/>
            <a:ext cx="3262923" cy="2447192"/>
          </a:xfrm>
          <a:prstGeom prst="rect">
            <a:avLst/>
          </a:prstGeom>
        </p:spPr>
      </p:pic>
      <p:pic>
        <p:nvPicPr>
          <p:cNvPr id="7" name="Picture 6" descr="F:\DCIM\101MSDCF\DSC0638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050" y="2465032"/>
            <a:ext cx="2856319" cy="2142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247" y="3823174"/>
            <a:ext cx="2738548" cy="271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23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024742" cy="3508977"/>
          </a:xfrm>
        </p:spPr>
        <p:txBody>
          <a:bodyPr>
            <a:normAutofit/>
          </a:bodyPr>
          <a:lstStyle/>
          <a:p>
            <a:r>
              <a:rPr lang="es-ES" dirty="0"/>
              <a:t>En 2012 se publicó “Los planes ambientales en la educación superior de México. Construyendo sentidos de sustentabilidad (2002-2007)</a:t>
            </a:r>
            <a:r>
              <a:rPr lang="es-ES" dirty="0" smtClean="0"/>
              <a:t>” </a:t>
            </a:r>
            <a:r>
              <a:rPr lang="es-ES" dirty="0"/>
              <a:t>Ing. B. </a:t>
            </a:r>
            <a:r>
              <a:rPr lang="es-ES" dirty="0" err="1"/>
              <a:t>Ind</a:t>
            </a:r>
            <a:r>
              <a:rPr lang="es-ES" dirty="0"/>
              <a:t>. Jesús </a:t>
            </a:r>
            <a:r>
              <a:rPr lang="es-ES" dirty="0" smtClean="0"/>
              <a:t>Carmona.</a:t>
            </a:r>
            <a:endParaRPr lang="es-ES" dirty="0"/>
          </a:p>
          <a:p>
            <a:pPr marL="68580" indent="0">
              <a:buNone/>
            </a:pPr>
            <a:endParaRPr lang="es-ES" dirty="0" smtClean="0"/>
          </a:p>
          <a:p>
            <a:r>
              <a:rPr lang="es-ES" dirty="0" smtClean="0"/>
              <a:t>En noviembre 2013 nombramiento a Nuria Torrescano Valle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467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36404"/>
            <a:ext cx="7821598" cy="4306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2000" dirty="0" smtClean="0"/>
          </a:p>
          <a:p>
            <a:r>
              <a:rPr lang="es-MX" sz="2000" dirty="0" smtClean="0"/>
              <a:t> Acuerdos con la ANUIES</a:t>
            </a:r>
          </a:p>
          <a:p>
            <a:r>
              <a:rPr lang="es-MX" sz="2000" dirty="0" smtClean="0"/>
              <a:t>Ley General para la Prevención y Gestión Integral de los Residuos </a:t>
            </a:r>
            <a:r>
              <a:rPr lang="es-ES" sz="2000" dirty="0" smtClean="0"/>
              <a:t>(SEMARNAT).</a:t>
            </a:r>
          </a:p>
          <a:p>
            <a:r>
              <a:rPr lang="es-ES" sz="2000" dirty="0" smtClean="0"/>
              <a:t>DOF (2013) </a:t>
            </a:r>
            <a:r>
              <a:rPr lang="es-ES_tradnl" sz="2000" i="1" dirty="0" smtClean="0"/>
              <a:t>Lineamientos para la aplicación y seguimiento de las medidas para el uso eficiente, transparente y eficaz de los recursos públicos, y las acciones de disciplina presupuestaria en el ejercicio del gasto público, así como para la modernización de la Administración Pública Federal</a:t>
            </a:r>
            <a:r>
              <a:rPr lang="es-ES_tradnl" sz="2000" dirty="0" smtClean="0"/>
              <a:t>.</a:t>
            </a:r>
            <a:endParaRPr lang="es-ES" sz="2000" dirty="0" smtClean="0"/>
          </a:p>
          <a:p>
            <a:r>
              <a:rPr lang="es-ES" sz="2000" dirty="0" smtClean="0"/>
              <a:t>A nivel institución ser congruentes con la misión de ECOSUR.</a:t>
            </a:r>
            <a:endParaRPr lang="es-ES" sz="2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56670" y="521079"/>
            <a:ext cx="5791820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_tradnl" sz="4400" b="1" spc="150" dirty="0">
                <a:ln w="11430"/>
                <a:solidFill>
                  <a:schemeClr val="bg2">
                    <a:lumMod val="50000"/>
                  </a:schemeClr>
                </a:solidFill>
                <a:effectLst>
                  <a:glow rad="76200">
                    <a:schemeClr val="bg1"/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Nos compromete…</a:t>
            </a:r>
          </a:p>
        </p:txBody>
      </p:sp>
    </p:spTree>
    <p:extLst>
      <p:ext uri="{BB962C8B-B14F-4D97-AF65-F5344CB8AC3E}">
        <p14:creationId xmlns:p14="http://schemas.microsoft.com/office/powerpoint/2010/main" val="22488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1389" y="1194613"/>
            <a:ext cx="7928233" cy="4525963"/>
          </a:xfrm>
        </p:spPr>
        <p:txBody>
          <a:bodyPr>
            <a:normAutofit fontScale="70000" lnSpcReduction="20000"/>
          </a:bodyPr>
          <a:lstStyle/>
          <a:p>
            <a:pPr marL="685800" indent="-685800">
              <a:lnSpc>
                <a:spcPct val="130000"/>
              </a:lnSpc>
            </a:pPr>
            <a:r>
              <a:rPr lang="es-ES" sz="4500" b="1" spc="150" dirty="0">
                <a:ln w="11430"/>
                <a:solidFill>
                  <a:srgbClr val="74A510"/>
                </a:solidFill>
                <a:effectLst>
                  <a:glow rad="76200">
                    <a:schemeClr val="bg1"/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Justificación</a:t>
            </a:r>
            <a:r>
              <a:rPr lang="es-ES" sz="4500" dirty="0" smtClean="0">
                <a:solidFill>
                  <a:srgbClr val="74A510"/>
                </a:solidFill>
              </a:rPr>
              <a:t>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s-ES" dirty="0" smtClean="0">
                <a:solidFill>
                  <a:schemeClr val="tx1"/>
                </a:solidFill>
              </a:rPr>
              <a:t>Se </a:t>
            </a:r>
            <a:r>
              <a:rPr lang="es-ES" dirty="0">
                <a:solidFill>
                  <a:schemeClr val="tx1"/>
                </a:solidFill>
              </a:rPr>
              <a:t>plantea el Plan Ambiental de </a:t>
            </a:r>
            <a:r>
              <a:rPr lang="es-ES" dirty="0" smtClean="0">
                <a:solidFill>
                  <a:schemeClr val="tx1"/>
                </a:solidFill>
              </a:rPr>
              <a:t>ECOSUR como </a:t>
            </a:r>
            <a:r>
              <a:rPr lang="es-ES" dirty="0">
                <a:solidFill>
                  <a:schemeClr val="tx1"/>
                </a:solidFill>
              </a:rPr>
              <a:t>un instrumento que facilita la realización de </a:t>
            </a:r>
            <a:r>
              <a:rPr lang="es-ES" dirty="0" smtClean="0">
                <a:solidFill>
                  <a:schemeClr val="tx1"/>
                </a:solidFill>
              </a:rPr>
              <a:t>actividades </a:t>
            </a:r>
            <a:r>
              <a:rPr lang="es-ES" dirty="0">
                <a:solidFill>
                  <a:schemeClr val="tx1"/>
                </a:solidFill>
              </a:rPr>
              <a:t>que llevan al cumplimiento de la legislación </a:t>
            </a:r>
            <a:r>
              <a:rPr lang="es-ES" dirty="0" smtClean="0">
                <a:solidFill>
                  <a:schemeClr val="tx1"/>
                </a:solidFill>
              </a:rPr>
              <a:t>vigente</a:t>
            </a:r>
            <a:r>
              <a:rPr lang="es-ES" dirty="0">
                <a:solidFill>
                  <a:schemeClr val="tx1"/>
                </a:solidFill>
              </a:rPr>
              <a:t>, posibilitan programas internos para el uso racional y eficiente de los recursos, y sistematizan y formalizan las actividades de educación ambiental. </a:t>
            </a:r>
          </a:p>
          <a:p>
            <a:pPr marL="685800" indent="-685800">
              <a:lnSpc>
                <a:spcPct val="130000"/>
              </a:lnSpc>
            </a:pPr>
            <a:r>
              <a:rPr lang="es-ES" sz="4500" b="1" spc="150" dirty="0">
                <a:ln w="11430"/>
                <a:solidFill>
                  <a:srgbClr val="74A510"/>
                </a:solidFill>
                <a:effectLst>
                  <a:glow rad="76200">
                    <a:schemeClr val="bg1"/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Misión</a:t>
            </a:r>
            <a:r>
              <a:rPr lang="es-ES" sz="4500" dirty="0" smtClean="0">
                <a:solidFill>
                  <a:srgbClr val="74A510"/>
                </a:solidFill>
              </a:rPr>
              <a:t> </a:t>
            </a:r>
            <a:endParaRPr lang="es-ES" sz="4571" dirty="0" smtClean="0">
              <a:solidFill>
                <a:srgbClr val="74A510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s-ES" dirty="0" smtClean="0">
                <a:solidFill>
                  <a:srgbClr val="000000"/>
                </a:solidFill>
              </a:rPr>
              <a:t>Establecer </a:t>
            </a:r>
            <a:r>
              <a:rPr lang="es-ES" dirty="0">
                <a:solidFill>
                  <a:srgbClr val="000000"/>
                </a:solidFill>
              </a:rPr>
              <a:t>políticas y lineamientos ambientales aplicados a procesos operativos y de toma de decisiones en </a:t>
            </a:r>
            <a:r>
              <a:rPr lang="es-ES" dirty="0" smtClean="0">
                <a:solidFill>
                  <a:srgbClr val="000000"/>
                </a:solidFill>
              </a:rPr>
              <a:t>ECOSUR</a:t>
            </a:r>
            <a:r>
              <a:rPr lang="es-ES" dirty="0">
                <a:solidFill>
                  <a:srgbClr val="000000"/>
                </a:solidFill>
              </a:rPr>
              <a:t>, con el fin de mejorar su desempeño ambiental a través de promover una cultura de responsabilidad </a:t>
            </a:r>
            <a:r>
              <a:rPr lang="es-ES" dirty="0" smtClean="0">
                <a:solidFill>
                  <a:srgbClr val="000000"/>
                </a:solidFill>
              </a:rPr>
              <a:t>ambiental </a:t>
            </a:r>
            <a:r>
              <a:rPr lang="es-ES" dirty="0">
                <a:solidFill>
                  <a:srgbClr val="000000"/>
                </a:solidFill>
              </a:rPr>
              <a:t>y la aplicación de criterios ambientales que </a:t>
            </a:r>
            <a:r>
              <a:rPr lang="es-ES" dirty="0" smtClean="0">
                <a:solidFill>
                  <a:srgbClr val="000000"/>
                </a:solidFill>
              </a:rPr>
              <a:t>contribuyan </a:t>
            </a:r>
            <a:r>
              <a:rPr lang="es-ES" dirty="0">
                <a:solidFill>
                  <a:srgbClr val="000000"/>
                </a:solidFill>
              </a:rPr>
              <a:t>al desarrollo sustentable. </a:t>
            </a:r>
          </a:p>
        </p:txBody>
      </p:sp>
    </p:spTree>
    <p:extLst>
      <p:ext uri="{BB962C8B-B14F-4D97-AF65-F5344CB8AC3E}">
        <p14:creationId xmlns:p14="http://schemas.microsoft.com/office/powerpoint/2010/main" val="21840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9616" y="564774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b="1" spc="150" dirty="0">
                <a:ln w="11430"/>
                <a:solidFill>
                  <a:srgbClr val="74A510"/>
                </a:solidFill>
                <a:effectLst>
                  <a:glow rad="76200">
                    <a:schemeClr val="bg1"/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Organigrama actual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355505"/>
              </p:ext>
            </p:extLst>
          </p:nvPr>
        </p:nvGraphicFramePr>
        <p:xfrm>
          <a:off x="571954" y="1582616"/>
          <a:ext cx="794919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78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Equipo y Programas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2323652"/>
            <a:ext cx="7024742" cy="3508977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27 miembros, voluntarios, actualmente sin nombramiento vigente. Diferentes experiencias profesionales, que enriquecen.</a:t>
            </a:r>
          </a:p>
          <a:p>
            <a:pPr marL="68580" indent="0">
              <a:buNone/>
            </a:pPr>
            <a:endParaRPr lang="es-ES" dirty="0" smtClean="0"/>
          </a:p>
          <a:p>
            <a:r>
              <a:rPr lang="es-ES" dirty="0" smtClean="0"/>
              <a:t>Manejo de residuos sólidos</a:t>
            </a:r>
          </a:p>
          <a:p>
            <a:r>
              <a:rPr lang="es-ES" dirty="0" smtClean="0"/>
              <a:t>Ahorro de energía y agua</a:t>
            </a:r>
          </a:p>
          <a:p>
            <a:r>
              <a:rPr lang="es-ES" dirty="0" smtClean="0"/>
              <a:t>Educación ambiental</a:t>
            </a:r>
          </a:p>
          <a:p>
            <a:r>
              <a:rPr lang="es-ES" dirty="0" smtClean="0"/>
              <a:t>Manejo de residuos peligrosos</a:t>
            </a:r>
          </a:p>
          <a:p>
            <a:r>
              <a:rPr lang="es-ES" dirty="0" smtClean="0"/>
              <a:t>Biodiversidad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33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Manejo de Residuos Sólidos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2352737"/>
            <a:ext cx="6896011" cy="350897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s-ES_tradnl" dirty="0"/>
              <a:t>2014 se canalizaron: 2.240 toneladas de Papel y cartón, 252 kg de Plástico, 38 kg de electrónicos, 8 kg de aluminio. En Tapachula y Chetumal.</a:t>
            </a:r>
            <a:endParaRPr lang="es-ES" dirty="0"/>
          </a:p>
          <a:p>
            <a:pPr>
              <a:lnSpc>
                <a:spcPct val="120000"/>
              </a:lnSpc>
            </a:pPr>
            <a:r>
              <a:rPr lang="es-ES" dirty="0" smtClean="0"/>
              <a:t>Se cuenta con módulos separadores en algunas unidades. </a:t>
            </a:r>
          </a:p>
          <a:p>
            <a:pPr>
              <a:lnSpc>
                <a:spcPct val="120000"/>
              </a:lnSpc>
            </a:pPr>
            <a:r>
              <a:rPr lang="es-ES" dirty="0" smtClean="0"/>
              <a:t>Se cuenta con espacios de acopio en algunas unidades. Tapachula, San Cristóbal y Chetumal.</a:t>
            </a:r>
          </a:p>
          <a:p>
            <a:pPr>
              <a:lnSpc>
                <a:spcPct val="120000"/>
              </a:lnSpc>
            </a:pPr>
            <a:r>
              <a:rPr lang="es-ES" dirty="0" smtClean="0"/>
              <a:t>Carteles informativos, señalamientos que acompañen los módulos separadores.</a:t>
            </a:r>
          </a:p>
        </p:txBody>
      </p:sp>
    </p:spTree>
    <p:extLst>
      <p:ext uri="{BB962C8B-B14F-4D97-AF65-F5344CB8AC3E}">
        <p14:creationId xmlns:p14="http://schemas.microsoft.com/office/powerpoint/2010/main" val="20705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Educación Ambiental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Pláticas</a:t>
            </a:r>
          </a:p>
          <a:p>
            <a:r>
              <a:rPr lang="es-ES" dirty="0" smtClean="0"/>
              <a:t>Talleres</a:t>
            </a:r>
          </a:p>
          <a:p>
            <a:r>
              <a:rPr lang="es-ES" dirty="0" smtClean="0"/>
              <a:t>Visitas guiadas</a:t>
            </a:r>
          </a:p>
          <a:p>
            <a:r>
              <a:rPr lang="es-ES" dirty="0" smtClean="0"/>
              <a:t>Asesorías externas</a:t>
            </a:r>
          </a:p>
          <a:p>
            <a:r>
              <a:rPr lang="es-ES" dirty="0" smtClean="0"/>
              <a:t>Diplomados</a:t>
            </a:r>
          </a:p>
          <a:p>
            <a:r>
              <a:rPr lang="es-ES" dirty="0" smtClean="0"/>
              <a:t>Capacitación</a:t>
            </a:r>
          </a:p>
          <a:p>
            <a:r>
              <a:rPr lang="es-ES" dirty="0" smtClean="0"/>
              <a:t>Participación en la Red </a:t>
            </a:r>
            <a:r>
              <a:rPr lang="es-ES" dirty="0" err="1" smtClean="0"/>
              <a:t>PAI’s</a:t>
            </a:r>
            <a:r>
              <a:rPr lang="es-ES" dirty="0" smtClean="0"/>
              <a:t> ANUIES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875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558</TotalTime>
  <Words>1357</Words>
  <Application>Microsoft Office PowerPoint</Application>
  <PresentationFormat>Presentación en pantalla (4:3)</PresentationFormat>
  <Paragraphs>147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Austin</vt:lpstr>
      <vt:lpstr>Plan Ambiental Institucional </vt:lpstr>
      <vt:lpstr>Antecedentes</vt:lpstr>
      <vt:lpstr>Presentación de PowerPoint</vt:lpstr>
      <vt:lpstr>Presentación de PowerPoint</vt:lpstr>
      <vt:lpstr>Presentación de PowerPoint</vt:lpstr>
      <vt:lpstr>Organigrama actual</vt:lpstr>
      <vt:lpstr>Equipo y Programas</vt:lpstr>
      <vt:lpstr>Manejo de Residuos Sólidos</vt:lpstr>
      <vt:lpstr>Educación Ambiental</vt:lpstr>
      <vt:lpstr>Biodiversidad</vt:lpstr>
      <vt:lpstr>Energía y Agua</vt:lpstr>
      <vt:lpstr>Manejo de Residuos Especiales</vt:lpstr>
      <vt:lpstr>Manejo de Residuos Peligrosos</vt:lpstr>
      <vt:lpstr>Presentación de PowerPoint</vt:lpstr>
      <vt:lpstr>Presentación de PowerPoint</vt:lpstr>
      <vt:lpstr>RP’s retos…</vt:lpstr>
      <vt:lpstr>Como hemos trabajado…</vt:lpstr>
      <vt:lpstr>Lo que hemos logrado…</vt:lpstr>
      <vt:lpstr>Institucionalizar al PAECOSUR</vt:lpstr>
      <vt:lpstr>Presentación de PowerPoint</vt:lpstr>
      <vt:lpstr>Presentación de PowerPoint</vt:lpstr>
      <vt:lpstr>Programa de Trabajo 2015</vt:lpstr>
      <vt:lpstr>18va. Reunión Red PAI’s ANUIES</vt:lpstr>
      <vt:lpstr>Presupuesto</vt:lpstr>
      <vt:lpstr>Gracias!</vt:lpstr>
    </vt:vector>
  </TitlesOfParts>
  <Company>EL COLEGIO DE LA FRONTERA SUR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Ambiental Institucional (PAECOSUR)</dc:title>
  <dc:creator>Nuria Torrescano Valle</dc:creator>
  <cp:lastModifiedBy>cbrunel</cp:lastModifiedBy>
  <cp:revision>67</cp:revision>
  <cp:lastPrinted>2015-02-04T01:04:03Z</cp:lastPrinted>
  <dcterms:created xsi:type="dcterms:W3CDTF">2015-02-03T22:40:37Z</dcterms:created>
  <dcterms:modified xsi:type="dcterms:W3CDTF">2015-02-14T22:09:17Z</dcterms:modified>
</cp:coreProperties>
</file>