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72" r:id="rId2"/>
    <p:sldId id="274" r:id="rId3"/>
    <p:sldId id="256" r:id="rId4"/>
    <p:sldId id="284" r:id="rId5"/>
    <p:sldId id="273" r:id="rId6"/>
    <p:sldId id="275" r:id="rId7"/>
    <p:sldId id="260" r:id="rId8"/>
    <p:sldId id="276" r:id="rId9"/>
    <p:sldId id="258" r:id="rId10"/>
    <p:sldId id="277" r:id="rId11"/>
    <p:sldId id="267" r:id="rId12"/>
    <p:sldId id="285" r:id="rId13"/>
    <p:sldId id="28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297AB8-7BD2-4C72-B912-B9CB8FA0E2D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2688EA1-C8F4-43F5-94C4-F794E5394E1B}">
      <dgm:prSet phldrT="[Texto]"/>
      <dgm:spPr/>
      <dgm:t>
        <a:bodyPr/>
        <a:lstStyle/>
        <a:p>
          <a:r>
            <a:rPr lang="es-ES" dirty="0" smtClean="0"/>
            <a:t>Versión 4 (abril-julio 2018)</a:t>
          </a:r>
          <a:endParaRPr lang="es-ES" dirty="0"/>
        </a:p>
      </dgm:t>
    </dgm:pt>
    <dgm:pt modelId="{63C23D34-35BD-4705-82FF-93CF9B82598E}" type="parTrans" cxnId="{9F4F0EAE-2765-4173-BC3C-56F037FFC4DC}">
      <dgm:prSet/>
      <dgm:spPr/>
      <dgm:t>
        <a:bodyPr/>
        <a:lstStyle/>
        <a:p>
          <a:endParaRPr lang="es-ES"/>
        </a:p>
      </dgm:t>
    </dgm:pt>
    <dgm:pt modelId="{D1D92822-F439-46FD-8A47-36369CCF8AE0}" type="sibTrans" cxnId="{9F4F0EAE-2765-4173-BC3C-56F037FFC4DC}">
      <dgm:prSet/>
      <dgm:spPr/>
      <dgm:t>
        <a:bodyPr/>
        <a:lstStyle/>
        <a:p>
          <a:endParaRPr lang="es-ES"/>
        </a:p>
      </dgm:t>
    </dgm:pt>
    <dgm:pt modelId="{CA41684F-B3CC-45D5-8F11-8303CB5EE85B}">
      <dgm:prSet phldrT="[Texto]"/>
      <dgm:spPr/>
      <dgm:t>
        <a:bodyPr/>
        <a:lstStyle/>
        <a:p>
          <a:pPr algn="l" rtl="0"/>
          <a:r>
            <a:rPr lang="es-MX" dirty="0" smtClean="0"/>
            <a:t>Caso cátedras… </a:t>
          </a:r>
          <a:r>
            <a:rPr lang="es-MX" dirty="0" smtClean="0">
              <a:solidFill>
                <a:srgbClr val="C00000"/>
              </a:solidFill>
            </a:rPr>
            <a:t>Revisado y desechado.</a:t>
          </a:r>
          <a:endParaRPr lang="es-ES" b="0" dirty="0">
            <a:solidFill>
              <a:srgbClr val="C00000"/>
            </a:solidFill>
          </a:endParaRPr>
        </a:p>
      </dgm:t>
    </dgm:pt>
    <dgm:pt modelId="{E5321645-180A-4672-807D-8DFD39EFCC95}" type="parTrans" cxnId="{6B689254-3989-41D1-A301-C9F5CFA7C5E5}">
      <dgm:prSet/>
      <dgm:spPr/>
      <dgm:t>
        <a:bodyPr/>
        <a:lstStyle/>
        <a:p>
          <a:endParaRPr lang="es-ES"/>
        </a:p>
      </dgm:t>
    </dgm:pt>
    <dgm:pt modelId="{3E8FB171-7694-487C-9E92-2345097FF9D6}" type="sibTrans" cxnId="{6B689254-3989-41D1-A301-C9F5CFA7C5E5}">
      <dgm:prSet/>
      <dgm:spPr/>
      <dgm:t>
        <a:bodyPr/>
        <a:lstStyle/>
        <a:p>
          <a:endParaRPr lang="es-ES"/>
        </a:p>
      </dgm:t>
    </dgm:pt>
    <dgm:pt modelId="{155855E8-E832-4CAF-B8DC-D11CE876E060}">
      <dgm:prSet phldrT="[Texto]"/>
      <dgm:spPr/>
      <dgm:t>
        <a:bodyPr/>
        <a:lstStyle/>
        <a:p>
          <a:r>
            <a:rPr lang="es-ES" dirty="0" smtClean="0"/>
            <a:t>Versión 5 (ago-sep-2018)</a:t>
          </a:r>
          <a:endParaRPr lang="es-ES" dirty="0"/>
        </a:p>
      </dgm:t>
    </dgm:pt>
    <dgm:pt modelId="{9819496D-E697-48B7-A3E2-C463C623FA1C}" type="parTrans" cxnId="{4362342C-4AF0-4B02-9D86-56478DC8AB5B}">
      <dgm:prSet/>
      <dgm:spPr/>
      <dgm:t>
        <a:bodyPr/>
        <a:lstStyle/>
        <a:p>
          <a:endParaRPr lang="es-ES"/>
        </a:p>
      </dgm:t>
    </dgm:pt>
    <dgm:pt modelId="{9D75C141-4867-4CD5-BE14-6105413DADEE}" type="sibTrans" cxnId="{4362342C-4AF0-4B02-9D86-56478DC8AB5B}">
      <dgm:prSet/>
      <dgm:spPr/>
      <dgm:t>
        <a:bodyPr/>
        <a:lstStyle/>
        <a:p>
          <a:endParaRPr lang="es-ES"/>
        </a:p>
      </dgm:t>
    </dgm:pt>
    <dgm:pt modelId="{7E4B63D8-551C-4A54-AC29-8FD7D640664E}">
      <dgm:prSet phldrT="[Texto]"/>
      <dgm:spPr/>
      <dgm:t>
        <a:bodyPr/>
        <a:lstStyle/>
        <a:p>
          <a:pPr rtl="0"/>
          <a:r>
            <a:rPr lang="es-MX" b="0" i="0" u="none" dirty="0" smtClean="0"/>
            <a:t>Definiciones. </a:t>
          </a:r>
          <a:r>
            <a:rPr lang="es-MX" b="0" i="0" u="none" dirty="0" smtClean="0">
              <a:solidFill>
                <a:srgbClr val="C00000"/>
              </a:solidFill>
            </a:rPr>
            <a:t>Revisado e</a:t>
          </a:r>
          <a:r>
            <a:rPr lang="es-MX" b="0" i="0" u="none" dirty="0" smtClean="0"/>
            <a:t> </a:t>
          </a:r>
          <a:r>
            <a:rPr lang="es-MX" b="0" i="0" u="none" dirty="0" smtClean="0">
              <a:solidFill>
                <a:srgbClr val="C00000"/>
              </a:solidFill>
            </a:rPr>
            <a:t>Integrado.</a:t>
          </a:r>
          <a:endParaRPr lang="es-ES" b="0" dirty="0">
            <a:solidFill>
              <a:srgbClr val="C00000"/>
            </a:solidFill>
          </a:endParaRPr>
        </a:p>
      </dgm:t>
    </dgm:pt>
    <dgm:pt modelId="{F4704405-691B-4027-BECD-7DA74DADDC7B}" type="parTrans" cxnId="{6A10F9F1-DA81-4989-8426-CE4DC6582AD2}">
      <dgm:prSet/>
      <dgm:spPr/>
      <dgm:t>
        <a:bodyPr/>
        <a:lstStyle/>
        <a:p>
          <a:endParaRPr lang="es-ES"/>
        </a:p>
      </dgm:t>
    </dgm:pt>
    <dgm:pt modelId="{7C22DB94-F34B-48C5-A6CC-20DA0AABA0DC}" type="sibTrans" cxnId="{6A10F9F1-DA81-4989-8426-CE4DC6582AD2}">
      <dgm:prSet/>
      <dgm:spPr/>
      <dgm:t>
        <a:bodyPr/>
        <a:lstStyle/>
        <a:p>
          <a:endParaRPr lang="es-ES"/>
        </a:p>
      </dgm:t>
    </dgm:pt>
    <dgm:pt modelId="{DDC3BBBF-4E12-4FB8-BB5D-F4B6461FB522}">
      <dgm:prSet phldrT="[Texto]"/>
      <dgm:spPr/>
      <dgm:t>
        <a:bodyPr/>
        <a:lstStyle/>
        <a:p>
          <a:r>
            <a:rPr lang="es-ES" dirty="0" smtClean="0"/>
            <a:t>Versión 6 (oct-2018)</a:t>
          </a:r>
          <a:endParaRPr lang="es-ES" dirty="0"/>
        </a:p>
      </dgm:t>
    </dgm:pt>
    <dgm:pt modelId="{D8CFCED3-A8B5-46D2-B070-AE55E00AD1B0}" type="parTrans" cxnId="{38D1A800-A8DF-4587-987A-85771878A9CC}">
      <dgm:prSet/>
      <dgm:spPr/>
      <dgm:t>
        <a:bodyPr/>
        <a:lstStyle/>
        <a:p>
          <a:endParaRPr lang="es-ES"/>
        </a:p>
      </dgm:t>
    </dgm:pt>
    <dgm:pt modelId="{D7430E38-D030-46D9-8995-D90B0DD0A810}" type="sibTrans" cxnId="{38D1A800-A8DF-4587-987A-85771878A9CC}">
      <dgm:prSet/>
      <dgm:spPr/>
      <dgm:t>
        <a:bodyPr/>
        <a:lstStyle/>
        <a:p>
          <a:endParaRPr lang="es-ES"/>
        </a:p>
      </dgm:t>
    </dgm:pt>
    <dgm:pt modelId="{80E49133-DBB9-48B7-992A-5E9BE9548033}">
      <dgm:prSet phldrT="[Texto]"/>
      <dgm:spPr/>
      <dgm:t>
        <a:bodyPr/>
        <a:lstStyle/>
        <a:p>
          <a:pPr rtl="0"/>
          <a:r>
            <a:rPr lang="es-MX" b="0" i="0" u="none" dirty="0" smtClean="0"/>
            <a:t> Revisión por parte de DA. </a:t>
          </a:r>
          <a:r>
            <a:rPr lang="es-MX" b="0" i="0" u="none" dirty="0" smtClean="0">
              <a:solidFill>
                <a:srgbClr val="C00000"/>
              </a:solidFill>
            </a:rPr>
            <a:t>Corrección y precisión de Definiciones.</a:t>
          </a:r>
          <a:endParaRPr lang="es-ES" b="0" dirty="0">
            <a:solidFill>
              <a:srgbClr val="C00000"/>
            </a:solidFill>
          </a:endParaRPr>
        </a:p>
      </dgm:t>
    </dgm:pt>
    <dgm:pt modelId="{0B5CCEF3-5F91-482C-A0F5-FD7816931EDE}" type="parTrans" cxnId="{595A82B4-E4C9-455D-AD9C-8824EFD3234A}">
      <dgm:prSet/>
      <dgm:spPr/>
      <dgm:t>
        <a:bodyPr/>
        <a:lstStyle/>
        <a:p>
          <a:endParaRPr lang="es-ES"/>
        </a:p>
      </dgm:t>
    </dgm:pt>
    <dgm:pt modelId="{8FA5F64F-2EF0-4641-A38A-F015C16AF685}" type="sibTrans" cxnId="{595A82B4-E4C9-455D-AD9C-8824EFD3234A}">
      <dgm:prSet/>
      <dgm:spPr/>
      <dgm:t>
        <a:bodyPr/>
        <a:lstStyle/>
        <a:p>
          <a:endParaRPr lang="es-ES"/>
        </a:p>
      </dgm:t>
    </dgm:pt>
    <dgm:pt modelId="{C8AEA9D6-13E0-43EA-83CF-0B0446D4DE28}">
      <dgm:prSet phldrT="[Texto]"/>
      <dgm:spPr/>
      <dgm:t>
        <a:bodyPr/>
        <a:lstStyle/>
        <a:p>
          <a:r>
            <a:rPr lang="es-ES" dirty="0" smtClean="0"/>
            <a:t>Versión 7 (Nov-dic 2018)</a:t>
          </a:r>
          <a:endParaRPr lang="es-ES" dirty="0"/>
        </a:p>
      </dgm:t>
    </dgm:pt>
    <dgm:pt modelId="{3F508F39-D5EF-43C1-A187-3148011AACBD}" type="parTrans" cxnId="{B6449E3D-760C-4544-BB80-6146F94BBDDE}">
      <dgm:prSet/>
      <dgm:spPr/>
      <dgm:t>
        <a:bodyPr/>
        <a:lstStyle/>
        <a:p>
          <a:endParaRPr lang="es-ES"/>
        </a:p>
      </dgm:t>
    </dgm:pt>
    <dgm:pt modelId="{53E6031B-37EE-4DC7-81A9-15F1781314F2}" type="sibTrans" cxnId="{B6449E3D-760C-4544-BB80-6146F94BBDDE}">
      <dgm:prSet/>
      <dgm:spPr/>
      <dgm:t>
        <a:bodyPr/>
        <a:lstStyle/>
        <a:p>
          <a:endParaRPr lang="es-ES"/>
        </a:p>
      </dgm:t>
    </dgm:pt>
    <dgm:pt modelId="{AF55E06E-A1ED-4068-9373-C86A31EFEEFA}">
      <dgm:prSet phldrT="[Texto]"/>
      <dgm:spPr/>
      <dgm:t>
        <a:bodyPr/>
        <a:lstStyle/>
        <a:p>
          <a:endParaRPr lang="es-ES" dirty="0"/>
        </a:p>
      </dgm:t>
    </dgm:pt>
    <dgm:pt modelId="{BF97ADBD-4778-4A85-AF2D-1EE033A9E091}" type="parTrans" cxnId="{E517186D-2B9A-4597-8478-8B53DCB58D4D}">
      <dgm:prSet/>
      <dgm:spPr/>
      <dgm:t>
        <a:bodyPr/>
        <a:lstStyle/>
        <a:p>
          <a:endParaRPr lang="es-ES"/>
        </a:p>
      </dgm:t>
    </dgm:pt>
    <dgm:pt modelId="{D1FF16B0-6E00-40DA-B1F3-BCC41E861B77}" type="sibTrans" cxnId="{E517186D-2B9A-4597-8478-8B53DCB58D4D}">
      <dgm:prSet/>
      <dgm:spPr/>
      <dgm:t>
        <a:bodyPr/>
        <a:lstStyle/>
        <a:p>
          <a:endParaRPr lang="es-ES"/>
        </a:p>
      </dgm:t>
    </dgm:pt>
    <dgm:pt modelId="{4ED2D89E-02AE-4957-AAD1-903919CF5CE6}">
      <dgm:prSet phldrT="[Texto]"/>
      <dgm:spPr/>
      <dgm:t>
        <a:bodyPr/>
        <a:lstStyle/>
        <a:p>
          <a:r>
            <a:rPr lang="es-ES" dirty="0" smtClean="0"/>
            <a:t>2019</a:t>
          </a:r>
          <a:endParaRPr lang="es-ES" dirty="0"/>
        </a:p>
      </dgm:t>
    </dgm:pt>
    <dgm:pt modelId="{BE9E84F6-02F0-43EA-BB07-E57A2017E443}" type="parTrans" cxnId="{CB2DFDA0-10F4-46E8-ACDB-F3CB921EAB29}">
      <dgm:prSet/>
      <dgm:spPr/>
      <dgm:t>
        <a:bodyPr/>
        <a:lstStyle/>
        <a:p>
          <a:endParaRPr lang="es-ES"/>
        </a:p>
      </dgm:t>
    </dgm:pt>
    <dgm:pt modelId="{D83F617B-88EB-4DFB-90F7-94E9ABAAA62C}" type="sibTrans" cxnId="{CB2DFDA0-10F4-46E8-ACDB-F3CB921EAB29}">
      <dgm:prSet/>
      <dgm:spPr/>
      <dgm:t>
        <a:bodyPr/>
        <a:lstStyle/>
        <a:p>
          <a:endParaRPr lang="es-ES"/>
        </a:p>
      </dgm:t>
    </dgm:pt>
    <dgm:pt modelId="{A97B161C-F1B2-4973-A968-725DB7B15398}">
      <dgm:prSet phldrT="[Texto]"/>
      <dgm:spPr/>
      <dgm:t>
        <a:bodyPr/>
        <a:lstStyle/>
        <a:p>
          <a:pPr marL="114300" lvl="1" indent="0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ES" b="0" dirty="0"/>
        </a:p>
      </dgm:t>
    </dgm:pt>
    <dgm:pt modelId="{6B4483DF-A397-49B8-BF7A-0E7481B379CE}" type="parTrans" cxnId="{4A44F7E9-5788-4BE0-8E0B-331883F52B4C}">
      <dgm:prSet/>
      <dgm:spPr/>
      <dgm:t>
        <a:bodyPr/>
        <a:lstStyle/>
        <a:p>
          <a:endParaRPr lang="es-ES"/>
        </a:p>
      </dgm:t>
    </dgm:pt>
    <dgm:pt modelId="{49FF7D0F-6F1E-443C-95ED-DE362286254E}" type="sibTrans" cxnId="{4A44F7E9-5788-4BE0-8E0B-331883F52B4C}">
      <dgm:prSet/>
      <dgm:spPr/>
      <dgm:t>
        <a:bodyPr/>
        <a:lstStyle/>
        <a:p>
          <a:endParaRPr lang="es-ES"/>
        </a:p>
      </dgm:t>
    </dgm:pt>
    <dgm:pt modelId="{59304BBE-55E5-45ED-BF78-8FA1DC261D9A}">
      <dgm:prSet/>
      <dgm:spPr/>
      <dgm:t>
        <a:bodyPr/>
        <a:lstStyle/>
        <a:p>
          <a:pPr algn="l"/>
          <a:r>
            <a:rPr lang="es-MX" b="0" i="0" u="none" baseline="0" dirty="0" smtClean="0"/>
            <a:t>Presentar en CTC y que participe del la decisión de OVERHEAD-FID784 y Gastos indirectos (DU-otras) </a:t>
          </a:r>
          <a:r>
            <a:rPr lang="es-MX" b="0" i="0" u="none" baseline="0" dirty="0" smtClean="0">
              <a:solidFill>
                <a:srgbClr val="C00000"/>
              </a:solidFill>
            </a:rPr>
            <a:t>Se presentará en cuanto se avance en la ruta crítica.</a:t>
          </a:r>
          <a:endParaRPr lang="es-MX" dirty="0">
            <a:solidFill>
              <a:srgbClr val="C00000"/>
            </a:solidFill>
          </a:endParaRPr>
        </a:p>
      </dgm:t>
    </dgm:pt>
    <dgm:pt modelId="{74EAF7D4-92D8-47B1-A017-690310EBBF0A}" type="parTrans" cxnId="{4C8C6254-FAA9-4447-9A02-2395A27B78BD}">
      <dgm:prSet/>
      <dgm:spPr/>
      <dgm:t>
        <a:bodyPr/>
        <a:lstStyle/>
        <a:p>
          <a:endParaRPr lang="es-ES"/>
        </a:p>
      </dgm:t>
    </dgm:pt>
    <dgm:pt modelId="{A080B74B-22D7-4C17-B704-C8745B939F89}" type="sibTrans" cxnId="{4C8C6254-FAA9-4447-9A02-2395A27B78BD}">
      <dgm:prSet/>
      <dgm:spPr/>
      <dgm:t>
        <a:bodyPr/>
        <a:lstStyle/>
        <a:p>
          <a:endParaRPr lang="es-ES"/>
        </a:p>
      </dgm:t>
    </dgm:pt>
    <dgm:pt modelId="{79B9B3B5-201B-41A6-900F-7D0F6EBFE9FD}">
      <dgm:prSet/>
      <dgm:spPr/>
      <dgm:t>
        <a:bodyPr/>
        <a:lstStyle/>
        <a:p>
          <a:r>
            <a:rPr lang="es-MX" dirty="0" smtClean="0"/>
            <a:t>Integrar grupo académico (</a:t>
          </a:r>
          <a:r>
            <a:rPr lang="es-MX" dirty="0" err="1" smtClean="0"/>
            <a:t>Dpech</a:t>
          </a:r>
          <a:r>
            <a:rPr lang="es-MX" dirty="0" smtClean="0"/>
            <a:t>, </a:t>
          </a:r>
          <a:r>
            <a:rPr lang="es-MX" dirty="0" err="1" smtClean="0"/>
            <a:t>Lcarrillo</a:t>
          </a:r>
          <a:r>
            <a:rPr lang="es-MX" dirty="0" smtClean="0"/>
            <a:t>, </a:t>
          </a:r>
          <a:r>
            <a:rPr lang="es-MX" dirty="0" err="1" smtClean="0"/>
            <a:t>etc</a:t>
          </a:r>
          <a:r>
            <a:rPr lang="es-MX" dirty="0" smtClean="0"/>
            <a:t>) Captación de recursos propios. Que los lineamientos estimulen y no limiten. </a:t>
          </a:r>
          <a:r>
            <a:rPr lang="es-MX" dirty="0" smtClean="0">
              <a:solidFill>
                <a:srgbClr val="C00000"/>
              </a:solidFill>
            </a:rPr>
            <a:t>No continuaron participando</a:t>
          </a:r>
        </a:p>
      </dgm:t>
    </dgm:pt>
    <dgm:pt modelId="{32A35BC0-4699-4CC8-AB87-79647F8A8FFC}" type="parTrans" cxnId="{02B95C7C-C048-4B13-87FE-B81E75F9FC87}">
      <dgm:prSet/>
      <dgm:spPr/>
      <dgm:t>
        <a:bodyPr/>
        <a:lstStyle/>
        <a:p>
          <a:endParaRPr lang="es-ES"/>
        </a:p>
      </dgm:t>
    </dgm:pt>
    <dgm:pt modelId="{ADDFAD5C-3DEA-4CCF-B352-861501BD3B1C}" type="sibTrans" cxnId="{02B95C7C-C048-4B13-87FE-B81E75F9FC87}">
      <dgm:prSet/>
      <dgm:spPr/>
      <dgm:t>
        <a:bodyPr/>
        <a:lstStyle/>
        <a:p>
          <a:endParaRPr lang="es-ES"/>
        </a:p>
      </dgm:t>
    </dgm:pt>
    <dgm:pt modelId="{5D2D069F-1C54-49AC-B0EC-8528B256C3E5}">
      <dgm:prSet/>
      <dgm:spPr/>
      <dgm:t>
        <a:bodyPr/>
        <a:lstStyle/>
        <a:p>
          <a:r>
            <a:rPr lang="es-MX" dirty="0" smtClean="0"/>
            <a:t>Grupo de Juan Francisco (Gestión de recursos) capitulo de Gestión de recursos </a:t>
          </a:r>
          <a:r>
            <a:rPr lang="es-MX" dirty="0" smtClean="0">
              <a:solidFill>
                <a:srgbClr val="C00000"/>
              </a:solidFill>
            </a:rPr>
            <a:t>(No integrado)</a:t>
          </a:r>
          <a:endParaRPr lang="es-MX" dirty="0">
            <a:solidFill>
              <a:srgbClr val="C00000"/>
            </a:solidFill>
          </a:endParaRPr>
        </a:p>
      </dgm:t>
    </dgm:pt>
    <dgm:pt modelId="{951E8913-3E2E-4717-A7CC-5968C1909E9B}" type="parTrans" cxnId="{9D432928-F8E6-419C-867A-F165B169BD19}">
      <dgm:prSet/>
      <dgm:spPr/>
      <dgm:t>
        <a:bodyPr/>
        <a:lstStyle/>
        <a:p>
          <a:endParaRPr lang="es-ES"/>
        </a:p>
      </dgm:t>
    </dgm:pt>
    <dgm:pt modelId="{7330D3E0-2AB3-4B1E-BD7D-7082B85982C2}" type="sibTrans" cxnId="{9D432928-F8E6-419C-867A-F165B169BD19}">
      <dgm:prSet/>
      <dgm:spPr/>
      <dgm:t>
        <a:bodyPr/>
        <a:lstStyle/>
        <a:p>
          <a:endParaRPr lang="es-ES"/>
        </a:p>
      </dgm:t>
    </dgm:pt>
    <dgm:pt modelId="{3C937D53-4214-458A-800A-87BCDBDB2048}">
      <dgm:prSet phldrT="[Texto]"/>
      <dgm:spPr/>
      <dgm:t>
        <a:bodyPr/>
        <a:lstStyle/>
        <a:p>
          <a:pPr algn="l" rtl="0"/>
          <a:r>
            <a:rPr lang="es-ES" b="0" dirty="0" smtClean="0">
              <a:solidFill>
                <a:schemeClr val="tx1"/>
              </a:solidFill>
            </a:rPr>
            <a:t>Caracterización de actividades generadoras. </a:t>
          </a:r>
          <a:r>
            <a:rPr lang="es-ES" b="0" dirty="0" smtClean="0">
              <a:solidFill>
                <a:srgbClr val="C00000"/>
              </a:solidFill>
            </a:rPr>
            <a:t>Integrada</a:t>
          </a:r>
          <a:endParaRPr lang="es-ES" b="0" dirty="0">
            <a:solidFill>
              <a:srgbClr val="C00000"/>
            </a:solidFill>
          </a:endParaRPr>
        </a:p>
      </dgm:t>
    </dgm:pt>
    <dgm:pt modelId="{A4B8FDEB-8263-4041-B229-95BDD6E0EEE4}" type="parTrans" cxnId="{05214F0A-649D-43E8-A534-C9CB7D2E261D}">
      <dgm:prSet/>
      <dgm:spPr/>
      <dgm:t>
        <a:bodyPr/>
        <a:lstStyle/>
        <a:p>
          <a:endParaRPr lang="es-ES"/>
        </a:p>
      </dgm:t>
    </dgm:pt>
    <dgm:pt modelId="{FCB34F10-ADBF-45BD-B949-E063AA12A120}" type="sibTrans" cxnId="{05214F0A-649D-43E8-A534-C9CB7D2E261D}">
      <dgm:prSet/>
      <dgm:spPr/>
      <dgm:t>
        <a:bodyPr/>
        <a:lstStyle/>
        <a:p>
          <a:endParaRPr lang="es-ES"/>
        </a:p>
      </dgm:t>
    </dgm:pt>
    <dgm:pt modelId="{7C42851A-BA8C-48E5-A998-48B936AED8D3}">
      <dgm:prSet phldrT="[Texto]"/>
      <dgm:spPr/>
      <dgm:t>
        <a:bodyPr/>
        <a:lstStyle/>
        <a:p>
          <a:pPr rtl="0"/>
          <a:r>
            <a:rPr lang="es-MX" b="0" i="0" u="none" dirty="0" smtClean="0"/>
            <a:t>Instrumentos de formalización </a:t>
          </a:r>
          <a:r>
            <a:rPr lang="es-MX" b="0" i="0" u="none" dirty="0" smtClean="0">
              <a:solidFill>
                <a:srgbClr val="C00000"/>
              </a:solidFill>
            </a:rPr>
            <a:t>Revisado e</a:t>
          </a:r>
          <a:r>
            <a:rPr lang="es-MX" b="0" i="0" u="none" dirty="0" smtClean="0"/>
            <a:t> </a:t>
          </a:r>
          <a:r>
            <a:rPr lang="es-MX" b="0" i="0" u="none" dirty="0" smtClean="0">
              <a:solidFill>
                <a:srgbClr val="C00000"/>
              </a:solidFill>
            </a:rPr>
            <a:t>Integrado</a:t>
          </a:r>
          <a:endParaRPr lang="es-ES" b="0" dirty="0"/>
        </a:p>
      </dgm:t>
    </dgm:pt>
    <dgm:pt modelId="{DF73B01F-3494-45E3-9099-6632AF5157F4}" type="parTrans" cxnId="{6B7484AF-590B-40DC-8809-73D7B1D71E47}">
      <dgm:prSet/>
      <dgm:spPr/>
      <dgm:t>
        <a:bodyPr/>
        <a:lstStyle/>
        <a:p>
          <a:endParaRPr lang="es-ES"/>
        </a:p>
      </dgm:t>
    </dgm:pt>
    <dgm:pt modelId="{46AA6D5E-023E-40DE-83D2-DA1FCF91945D}" type="sibTrans" cxnId="{6B7484AF-590B-40DC-8809-73D7B1D71E47}">
      <dgm:prSet/>
      <dgm:spPr/>
      <dgm:t>
        <a:bodyPr/>
        <a:lstStyle/>
        <a:p>
          <a:endParaRPr lang="es-ES"/>
        </a:p>
      </dgm:t>
    </dgm:pt>
    <dgm:pt modelId="{9AF68D59-9E44-449C-A47E-1B5636D77488}">
      <dgm:prSet phldrT="[Texto]"/>
      <dgm:spPr/>
      <dgm:t>
        <a:bodyPr/>
        <a:lstStyle/>
        <a:p>
          <a:pPr rtl="0"/>
          <a:r>
            <a:rPr lang="es-MX" b="0" i="0" u="none" dirty="0" smtClean="0"/>
            <a:t>Calculo del coste. </a:t>
          </a:r>
          <a:r>
            <a:rPr lang="es-MX" b="0" i="0" u="none" dirty="0" smtClean="0">
              <a:solidFill>
                <a:srgbClr val="C00000"/>
              </a:solidFill>
            </a:rPr>
            <a:t>Instrumento para cálculo de costes de la actividad de EC (oferta-externa) realizado. Proceso a cargo de una Comisión integrada por </a:t>
          </a:r>
          <a:r>
            <a:rPr lang="es-MX" b="0" i="0" u="none" dirty="0" err="1" smtClean="0">
              <a:solidFill>
                <a:srgbClr val="C00000"/>
              </a:solidFill>
            </a:rPr>
            <a:t>Jcarmona</a:t>
          </a:r>
          <a:r>
            <a:rPr lang="es-MX" b="0" i="0" u="none" dirty="0" smtClean="0">
              <a:solidFill>
                <a:srgbClr val="C00000"/>
              </a:solidFill>
            </a:rPr>
            <a:t> y </a:t>
          </a:r>
          <a:r>
            <a:rPr lang="es-MX" b="0" i="0" u="none" dirty="0" err="1" smtClean="0">
              <a:solidFill>
                <a:srgbClr val="C00000"/>
              </a:solidFill>
            </a:rPr>
            <a:t>SubDAdministración</a:t>
          </a:r>
          <a:r>
            <a:rPr lang="es-MX" b="0" i="0" u="none" dirty="0" smtClean="0">
              <a:solidFill>
                <a:srgbClr val="C00000"/>
              </a:solidFill>
            </a:rPr>
            <a:t> SCLC) Sin seguimiento. Necesario retomarlo.</a:t>
          </a:r>
          <a:endParaRPr lang="es-ES" b="0" dirty="0">
            <a:solidFill>
              <a:srgbClr val="C00000"/>
            </a:solidFill>
          </a:endParaRPr>
        </a:p>
      </dgm:t>
    </dgm:pt>
    <dgm:pt modelId="{010E3A8D-2223-4455-99CA-E9250C432B32}" type="parTrans" cxnId="{E44FDE01-34B5-4EA8-AD76-80E4F5EC8EA7}">
      <dgm:prSet/>
      <dgm:spPr/>
      <dgm:t>
        <a:bodyPr/>
        <a:lstStyle/>
        <a:p>
          <a:endParaRPr lang="es-ES"/>
        </a:p>
      </dgm:t>
    </dgm:pt>
    <dgm:pt modelId="{16BCE9CD-F0FF-4FD1-B937-29FF5B75723A}" type="sibTrans" cxnId="{E44FDE01-34B5-4EA8-AD76-80E4F5EC8EA7}">
      <dgm:prSet/>
      <dgm:spPr/>
      <dgm:t>
        <a:bodyPr/>
        <a:lstStyle/>
        <a:p>
          <a:endParaRPr lang="es-ES"/>
        </a:p>
      </dgm:t>
    </dgm:pt>
    <dgm:pt modelId="{844B1A18-6E8B-4E76-B24A-FFAC012E0FAE}">
      <dgm:prSet phldrT="[Texto]"/>
      <dgm:spPr/>
      <dgm:t>
        <a:bodyPr/>
        <a:lstStyle/>
        <a:p>
          <a:pPr rtl="0"/>
          <a:r>
            <a:rPr lang="es-MX" b="0" i="0" u="none" dirty="0" smtClean="0"/>
            <a:t>Revisión por DA. </a:t>
          </a:r>
          <a:r>
            <a:rPr lang="es-MX" b="0" i="0" u="none" dirty="0" smtClean="0">
              <a:solidFill>
                <a:srgbClr val="C00000"/>
              </a:solidFill>
            </a:rPr>
            <a:t>Eliminación del Capitulo IV Vigilancia y Control debido a que son acciones que ya se realizan por procedimiento: </a:t>
          </a:r>
          <a:endParaRPr lang="es-ES" b="0" dirty="0">
            <a:solidFill>
              <a:srgbClr val="C00000"/>
            </a:solidFill>
          </a:endParaRPr>
        </a:p>
      </dgm:t>
    </dgm:pt>
    <dgm:pt modelId="{69AF151A-BE81-4FAA-BCEB-E76C590A7BB2}" type="parTrans" cxnId="{CDF5AAF4-C1A8-4C45-B8F2-1CCF5417EE90}">
      <dgm:prSet/>
      <dgm:spPr/>
      <dgm:t>
        <a:bodyPr/>
        <a:lstStyle/>
        <a:p>
          <a:endParaRPr lang="es-ES"/>
        </a:p>
      </dgm:t>
    </dgm:pt>
    <dgm:pt modelId="{01C5CF78-3530-4553-A537-9D3C4C36E60B}" type="sibTrans" cxnId="{CDF5AAF4-C1A8-4C45-B8F2-1CCF5417EE90}">
      <dgm:prSet/>
      <dgm:spPr/>
      <dgm:t>
        <a:bodyPr/>
        <a:lstStyle/>
        <a:p>
          <a:endParaRPr lang="es-ES"/>
        </a:p>
      </dgm:t>
    </dgm:pt>
    <dgm:pt modelId="{94C83D7E-43C9-408B-94C0-BBF6693FE38D}">
      <dgm:prSet/>
      <dgm:spPr/>
      <dgm:t>
        <a:bodyPr/>
        <a:lstStyle/>
        <a:p>
          <a:r>
            <a:rPr lang="es-ES_tradnl" b="1" dirty="0" smtClean="0">
              <a:solidFill>
                <a:srgbClr val="C00000"/>
              </a:solidFill>
            </a:rPr>
            <a:t>Artículo 34.</a:t>
          </a:r>
          <a:r>
            <a:rPr lang="es-ES_tradnl" dirty="0" smtClean="0">
              <a:solidFill>
                <a:srgbClr val="C00000"/>
              </a:solidFill>
            </a:rPr>
            <a:t> La dirección de administración y la subdirección de finanzas de ECOSUR dispondrán las medidas necesarias para que los ingresos propios se incorporen a los estados financieros de ECOSUR y se informe a su Junta de Gobierno sobre el ejercicio de los mismos.</a:t>
          </a:r>
          <a:endParaRPr lang="es-ES" b="0" dirty="0">
            <a:solidFill>
              <a:srgbClr val="C00000"/>
            </a:solidFill>
          </a:endParaRPr>
        </a:p>
      </dgm:t>
    </dgm:pt>
    <dgm:pt modelId="{49F22B26-7D73-4504-8D79-1F83B63F53AD}" type="parTrans" cxnId="{CDCBC3FB-E133-435E-A7BA-D8372DACB253}">
      <dgm:prSet/>
      <dgm:spPr/>
      <dgm:t>
        <a:bodyPr/>
        <a:lstStyle/>
        <a:p>
          <a:endParaRPr lang="es-ES"/>
        </a:p>
      </dgm:t>
    </dgm:pt>
    <dgm:pt modelId="{E2C22AA4-0C30-4DD8-8A85-F2505273A308}" type="sibTrans" cxnId="{CDCBC3FB-E133-435E-A7BA-D8372DACB253}">
      <dgm:prSet/>
      <dgm:spPr/>
      <dgm:t>
        <a:bodyPr/>
        <a:lstStyle/>
        <a:p>
          <a:endParaRPr lang="es-ES"/>
        </a:p>
      </dgm:t>
    </dgm:pt>
    <dgm:pt modelId="{7EB850F9-0545-4A27-82F7-49C9BB949417}">
      <dgm:prSet/>
      <dgm:spPr/>
      <dgm:t>
        <a:bodyPr/>
        <a:lstStyle/>
        <a:p>
          <a:r>
            <a:rPr lang="es-ES_tradnl" b="1" dirty="0" smtClean="0">
              <a:solidFill>
                <a:srgbClr val="C00000"/>
              </a:solidFill>
            </a:rPr>
            <a:t>Artículo 35.</a:t>
          </a:r>
          <a:r>
            <a:rPr lang="es-ES_tradnl" dirty="0" smtClean="0">
              <a:solidFill>
                <a:srgbClr val="C00000"/>
              </a:solidFill>
            </a:rPr>
            <a:t> El Órgano Interno de Control en ECOSUR, verificará la correcta aplicación los recursos objeto de los presentes lineamientos.</a:t>
          </a:r>
          <a:endParaRPr lang="es-MX" dirty="0">
            <a:solidFill>
              <a:srgbClr val="C00000"/>
            </a:solidFill>
          </a:endParaRPr>
        </a:p>
      </dgm:t>
    </dgm:pt>
    <dgm:pt modelId="{0204A479-5310-491A-B658-773DE002C7D5}" type="parTrans" cxnId="{ED130188-960D-410F-9657-824AD79D3462}">
      <dgm:prSet/>
      <dgm:spPr/>
      <dgm:t>
        <a:bodyPr/>
        <a:lstStyle/>
        <a:p>
          <a:endParaRPr lang="es-ES"/>
        </a:p>
      </dgm:t>
    </dgm:pt>
    <dgm:pt modelId="{29E93E2E-5E89-49E7-AA68-F416F42A802B}" type="sibTrans" cxnId="{ED130188-960D-410F-9657-824AD79D3462}">
      <dgm:prSet/>
      <dgm:spPr/>
      <dgm:t>
        <a:bodyPr/>
        <a:lstStyle/>
        <a:p>
          <a:endParaRPr lang="es-ES"/>
        </a:p>
      </dgm:t>
    </dgm:pt>
    <dgm:pt modelId="{BBC9CC4F-C727-4DF2-8B14-2508E85CA992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b="0" dirty="0" smtClean="0"/>
            <a:t>Revisar que cada definición se aborde desde al menos un artículo.</a:t>
          </a:r>
          <a:endParaRPr lang="es-ES" b="0" dirty="0"/>
        </a:p>
      </dgm:t>
    </dgm:pt>
    <dgm:pt modelId="{0B2022C0-9E7B-46E0-9313-0E9D7BB646A7}" type="parTrans" cxnId="{5DA8B9C2-5052-4563-88C3-D0C242D32B43}">
      <dgm:prSet/>
      <dgm:spPr/>
      <dgm:t>
        <a:bodyPr/>
        <a:lstStyle/>
        <a:p>
          <a:endParaRPr lang="es-ES"/>
        </a:p>
      </dgm:t>
    </dgm:pt>
    <dgm:pt modelId="{7A1CB9C8-606F-4A4D-B814-10D35BDEAD24}" type="sibTrans" cxnId="{5DA8B9C2-5052-4563-88C3-D0C242D32B43}">
      <dgm:prSet/>
      <dgm:spPr/>
      <dgm:t>
        <a:bodyPr/>
        <a:lstStyle/>
        <a:p>
          <a:endParaRPr lang="es-ES"/>
        </a:p>
      </dgm:t>
    </dgm:pt>
    <dgm:pt modelId="{D3F8BA2B-03D5-4190-8061-CB97AC67354E}">
      <dgm:prSet/>
      <dgm:spPr/>
      <dgm:t>
        <a:bodyPr/>
        <a:lstStyle/>
        <a:p>
          <a:pPr marL="114300" lvl="1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ES" b="0" dirty="0"/>
        </a:p>
      </dgm:t>
    </dgm:pt>
    <dgm:pt modelId="{096290C6-D925-4D68-89F4-1EE0813CC38A}" type="parTrans" cxnId="{3C0CB756-C5D2-4F26-851B-E3A1CC1A829A}">
      <dgm:prSet/>
      <dgm:spPr/>
      <dgm:t>
        <a:bodyPr/>
        <a:lstStyle/>
        <a:p>
          <a:endParaRPr lang="es-ES"/>
        </a:p>
      </dgm:t>
    </dgm:pt>
    <dgm:pt modelId="{8B4DF97C-D49C-463C-A79D-6BDE4E752EC9}" type="sibTrans" cxnId="{3C0CB756-C5D2-4F26-851B-E3A1CC1A829A}">
      <dgm:prSet/>
      <dgm:spPr/>
      <dgm:t>
        <a:bodyPr/>
        <a:lstStyle/>
        <a:p>
          <a:endParaRPr lang="es-ES"/>
        </a:p>
      </dgm:t>
    </dgm:pt>
    <dgm:pt modelId="{26017B2C-765F-466D-840B-5D78F22500E5}">
      <dgm:prSet/>
      <dgm:spPr/>
      <dgm:t>
        <a:bodyPr/>
        <a:lstStyle/>
        <a:p>
          <a:pPr marL="114300" lvl="1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ES" b="0" dirty="0"/>
        </a:p>
      </dgm:t>
    </dgm:pt>
    <dgm:pt modelId="{49E75A7E-4EF1-452B-9AD2-C946A968DA7B}" type="parTrans" cxnId="{382D76DB-EB1C-4963-9493-8A5C58A5BB15}">
      <dgm:prSet/>
      <dgm:spPr/>
      <dgm:t>
        <a:bodyPr/>
        <a:lstStyle/>
        <a:p>
          <a:endParaRPr lang="es-ES"/>
        </a:p>
      </dgm:t>
    </dgm:pt>
    <dgm:pt modelId="{CB3C83E3-1657-4C83-8515-44761F413983}" type="sibTrans" cxnId="{382D76DB-EB1C-4963-9493-8A5C58A5BB15}">
      <dgm:prSet/>
      <dgm:spPr/>
      <dgm:t>
        <a:bodyPr/>
        <a:lstStyle/>
        <a:p>
          <a:endParaRPr lang="es-ES"/>
        </a:p>
      </dgm:t>
    </dgm:pt>
    <dgm:pt modelId="{2FBC6BB6-BAE7-4E8F-BB80-53D8132DE719}">
      <dgm:prSet/>
      <dgm:spPr/>
      <dgm:t>
        <a:bodyPr/>
        <a:lstStyle/>
        <a:p>
          <a:pPr marL="114300" lvl="1" indent="0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ES" b="0" dirty="0"/>
        </a:p>
      </dgm:t>
    </dgm:pt>
    <dgm:pt modelId="{A2056B2F-3F53-44F6-8A36-ABAD5F9971EA}" type="parTrans" cxnId="{A64C469E-A5D7-4240-BA37-809F0054F177}">
      <dgm:prSet/>
      <dgm:spPr/>
      <dgm:t>
        <a:bodyPr/>
        <a:lstStyle/>
        <a:p>
          <a:endParaRPr lang="es-ES"/>
        </a:p>
      </dgm:t>
    </dgm:pt>
    <dgm:pt modelId="{6EADF58F-0FD1-4379-BA92-5395B432493F}" type="sibTrans" cxnId="{A64C469E-A5D7-4240-BA37-809F0054F177}">
      <dgm:prSet/>
      <dgm:spPr/>
      <dgm:t>
        <a:bodyPr/>
        <a:lstStyle/>
        <a:p>
          <a:endParaRPr lang="es-ES"/>
        </a:p>
      </dgm:t>
    </dgm:pt>
    <dgm:pt modelId="{41249AC0-E66B-48C0-91B9-5EA56D791247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b="0" dirty="0" smtClean="0"/>
            <a:t>Revisar  por DA Capítulo II </a:t>
          </a:r>
          <a:r>
            <a:rPr lang="es-MX" b="0" dirty="0" smtClean="0"/>
            <a:t>Captación y Administración de ingresos propios</a:t>
          </a:r>
          <a:endParaRPr lang="es-ES" b="0" dirty="0"/>
        </a:p>
      </dgm:t>
    </dgm:pt>
    <dgm:pt modelId="{AA1AAA4A-AA62-409D-A0EF-B6434D858C20}" type="parTrans" cxnId="{F529C863-6092-4ADE-A198-B06B841587C2}">
      <dgm:prSet/>
      <dgm:spPr/>
      <dgm:t>
        <a:bodyPr/>
        <a:lstStyle/>
        <a:p>
          <a:endParaRPr lang="es-ES"/>
        </a:p>
      </dgm:t>
    </dgm:pt>
    <dgm:pt modelId="{621DD060-8FAC-41BD-B1AD-41D825663D8C}" type="sibTrans" cxnId="{F529C863-6092-4ADE-A198-B06B841587C2}">
      <dgm:prSet/>
      <dgm:spPr/>
      <dgm:t>
        <a:bodyPr/>
        <a:lstStyle/>
        <a:p>
          <a:endParaRPr lang="es-ES"/>
        </a:p>
      </dgm:t>
    </dgm:pt>
    <dgm:pt modelId="{DC4BCB34-0CEC-4F85-80F5-8155DCF1B2F8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b="0" dirty="0" smtClean="0"/>
            <a:t>Revisar Capítulo III </a:t>
          </a:r>
          <a:r>
            <a:rPr lang="es-MX" b="0" dirty="0" smtClean="0"/>
            <a:t>Uso y Destino de los Recursos</a:t>
          </a:r>
          <a:endParaRPr lang="es-ES" b="0" dirty="0"/>
        </a:p>
      </dgm:t>
    </dgm:pt>
    <dgm:pt modelId="{27BC85EF-A574-4C20-B69A-5E3F5D9C87DA}" type="parTrans" cxnId="{C18408F5-A29C-4F64-9668-2923B18A10E6}">
      <dgm:prSet/>
      <dgm:spPr/>
      <dgm:t>
        <a:bodyPr/>
        <a:lstStyle/>
        <a:p>
          <a:endParaRPr lang="es-ES"/>
        </a:p>
      </dgm:t>
    </dgm:pt>
    <dgm:pt modelId="{A23AE7E3-6703-4875-83B5-6B05A5A7532F}" type="sibTrans" cxnId="{C18408F5-A29C-4F64-9668-2923B18A10E6}">
      <dgm:prSet/>
      <dgm:spPr/>
      <dgm:t>
        <a:bodyPr/>
        <a:lstStyle/>
        <a:p>
          <a:endParaRPr lang="es-ES"/>
        </a:p>
      </dgm:t>
    </dgm:pt>
    <dgm:pt modelId="{F8494A00-D891-4F32-84A4-7921410F2FDF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b="0" dirty="0" smtClean="0"/>
            <a:t>Seguir ruta crítica…</a:t>
          </a:r>
          <a:endParaRPr lang="es-ES" b="0" dirty="0"/>
        </a:p>
      </dgm:t>
    </dgm:pt>
    <dgm:pt modelId="{4054780D-3F6A-4748-8BC8-D94D35C4D21C}" type="parTrans" cxnId="{62725FF6-E78D-42C9-AB2A-CA5EEE004728}">
      <dgm:prSet/>
      <dgm:spPr/>
      <dgm:t>
        <a:bodyPr/>
        <a:lstStyle/>
        <a:p>
          <a:endParaRPr lang="es-ES"/>
        </a:p>
      </dgm:t>
    </dgm:pt>
    <dgm:pt modelId="{D260625A-8AB3-4F69-A62B-A7C1418ADE1B}" type="sibTrans" cxnId="{62725FF6-E78D-42C9-AB2A-CA5EEE004728}">
      <dgm:prSet/>
      <dgm:spPr/>
      <dgm:t>
        <a:bodyPr/>
        <a:lstStyle/>
        <a:p>
          <a:endParaRPr lang="es-ES"/>
        </a:p>
      </dgm:t>
    </dgm:pt>
    <dgm:pt modelId="{F1DAE8FD-CF68-471C-8CEA-AB662DB0361D}">
      <dgm:prSet phldrT="[Texto]"/>
      <dgm:spPr/>
      <dgm:t>
        <a:bodyPr/>
        <a:lstStyle/>
        <a:p>
          <a:pPr algn="l" rtl="0"/>
          <a:r>
            <a:rPr lang="es-ES" b="0" dirty="0" smtClean="0">
              <a:solidFill>
                <a:schemeClr val="tx1"/>
              </a:solidFill>
            </a:rPr>
            <a:t>Conformación del grupo de trabajo</a:t>
          </a:r>
          <a:endParaRPr lang="es-ES" b="0" dirty="0">
            <a:solidFill>
              <a:schemeClr val="tx1"/>
            </a:solidFill>
          </a:endParaRPr>
        </a:p>
      </dgm:t>
    </dgm:pt>
    <dgm:pt modelId="{78A382E0-5462-4D7B-AAFC-BB905E89B078}" type="parTrans" cxnId="{0969D7A2-C486-442B-B491-E7CB6CDFF8FB}">
      <dgm:prSet/>
      <dgm:spPr/>
      <dgm:t>
        <a:bodyPr/>
        <a:lstStyle/>
        <a:p>
          <a:endParaRPr lang="es-ES"/>
        </a:p>
      </dgm:t>
    </dgm:pt>
    <dgm:pt modelId="{7E813402-78B0-4150-8B8F-2DF2DC31FFB0}" type="sibTrans" cxnId="{0969D7A2-C486-442B-B491-E7CB6CDFF8FB}">
      <dgm:prSet/>
      <dgm:spPr/>
      <dgm:t>
        <a:bodyPr/>
        <a:lstStyle/>
        <a:p>
          <a:endParaRPr lang="es-ES"/>
        </a:p>
      </dgm:t>
    </dgm:pt>
    <dgm:pt modelId="{CBD556CF-BE89-4F64-A3E6-CCE610B7C38B}" type="pres">
      <dgm:prSet presAssocID="{DF297AB8-7BD2-4C72-B912-B9CB8FA0E2D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E70C949-2B75-434C-A8EA-E6E331B7F760}" type="pres">
      <dgm:prSet presAssocID="{E2688EA1-C8F4-43F5-94C4-F794E5394E1B}" presName="composite" presStyleCnt="0"/>
      <dgm:spPr/>
    </dgm:pt>
    <dgm:pt modelId="{7C3E96B9-6A67-46C2-A327-61567FF64A6C}" type="pres">
      <dgm:prSet presAssocID="{E2688EA1-C8F4-43F5-94C4-F794E5394E1B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149A437-F58C-41FF-9F0F-159FCDB5E198}" type="pres">
      <dgm:prSet presAssocID="{E2688EA1-C8F4-43F5-94C4-F794E5394E1B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7643C0B-0BFB-4398-BFA5-3AF2F8ABA5C6}" type="pres">
      <dgm:prSet presAssocID="{D1D92822-F439-46FD-8A47-36369CCF8AE0}" presName="space" presStyleCnt="0"/>
      <dgm:spPr/>
    </dgm:pt>
    <dgm:pt modelId="{29C5D99E-26B2-47AE-B18C-83CFBF38898E}" type="pres">
      <dgm:prSet presAssocID="{155855E8-E832-4CAF-B8DC-D11CE876E060}" presName="composite" presStyleCnt="0"/>
      <dgm:spPr/>
    </dgm:pt>
    <dgm:pt modelId="{2A6E25B3-E7B2-44C5-B353-B9A77E4C97D5}" type="pres">
      <dgm:prSet presAssocID="{155855E8-E832-4CAF-B8DC-D11CE876E060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A1DD36-C1F6-4EED-9265-37AAF746E4F0}" type="pres">
      <dgm:prSet presAssocID="{155855E8-E832-4CAF-B8DC-D11CE876E060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9841C5F-36A1-47E3-8A3D-94AE0C8B8D6F}" type="pres">
      <dgm:prSet presAssocID="{9D75C141-4867-4CD5-BE14-6105413DADEE}" presName="space" presStyleCnt="0"/>
      <dgm:spPr/>
    </dgm:pt>
    <dgm:pt modelId="{1F8DE5BC-C795-46EF-8299-0F2EBD192EAE}" type="pres">
      <dgm:prSet presAssocID="{DDC3BBBF-4E12-4FB8-BB5D-F4B6461FB522}" presName="composite" presStyleCnt="0"/>
      <dgm:spPr/>
    </dgm:pt>
    <dgm:pt modelId="{9F280B25-ACF4-4587-AD35-F929B0B044E0}" type="pres">
      <dgm:prSet presAssocID="{DDC3BBBF-4E12-4FB8-BB5D-F4B6461FB522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D3447F1-FBBE-49F4-9CFF-194E52CC37BC}" type="pres">
      <dgm:prSet presAssocID="{DDC3BBBF-4E12-4FB8-BB5D-F4B6461FB522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6D24A9-6790-43FC-B967-3032C723551C}" type="pres">
      <dgm:prSet presAssocID="{D7430E38-D030-46D9-8995-D90B0DD0A810}" presName="space" presStyleCnt="0"/>
      <dgm:spPr/>
    </dgm:pt>
    <dgm:pt modelId="{78A6F598-C96C-4F62-BD99-6227A361F8B1}" type="pres">
      <dgm:prSet presAssocID="{C8AEA9D6-13E0-43EA-83CF-0B0446D4DE28}" presName="composite" presStyleCnt="0"/>
      <dgm:spPr/>
    </dgm:pt>
    <dgm:pt modelId="{5A403AB9-0875-47E9-8F6B-35CA6CB23F27}" type="pres">
      <dgm:prSet presAssocID="{C8AEA9D6-13E0-43EA-83CF-0B0446D4DE28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26D427-B5A1-4ACA-9379-832977ADBFC7}" type="pres">
      <dgm:prSet presAssocID="{C8AEA9D6-13E0-43EA-83CF-0B0446D4DE28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4B08CB-B16B-4CCF-B38D-F5DDB78E575F}" type="pres">
      <dgm:prSet presAssocID="{53E6031B-37EE-4DC7-81A9-15F1781314F2}" presName="space" presStyleCnt="0"/>
      <dgm:spPr/>
    </dgm:pt>
    <dgm:pt modelId="{FE6A7C4C-3DD0-43EC-ADA4-54D28C9340FE}" type="pres">
      <dgm:prSet presAssocID="{4ED2D89E-02AE-4957-AAD1-903919CF5CE6}" presName="composite" presStyleCnt="0"/>
      <dgm:spPr/>
    </dgm:pt>
    <dgm:pt modelId="{31C4BA0D-C8A4-4AF4-8C3B-C3FA13698301}" type="pres">
      <dgm:prSet presAssocID="{4ED2D89E-02AE-4957-AAD1-903919CF5CE6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A36833-7E63-4B6A-AE78-EDD13A9FA968}" type="pres">
      <dgm:prSet presAssocID="{4ED2D89E-02AE-4957-AAD1-903919CF5CE6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64C469E-A5D7-4240-BA37-809F0054F177}" srcId="{4ED2D89E-02AE-4957-AAD1-903919CF5CE6}" destId="{2FBC6BB6-BAE7-4E8F-BB80-53D8132DE719}" srcOrd="5" destOrd="0" parTransId="{A2056B2F-3F53-44F6-8A36-ABAD5F9971EA}" sibTransId="{6EADF58F-0FD1-4379-BA92-5395B432493F}"/>
    <dgm:cxn modelId="{E44FDE01-34B5-4EA8-AD76-80E4F5EC8EA7}" srcId="{155855E8-E832-4CAF-B8DC-D11CE876E060}" destId="{9AF68D59-9E44-449C-A47E-1B5636D77488}" srcOrd="2" destOrd="0" parTransId="{010E3A8D-2223-4455-99CA-E9250C432B32}" sibTransId="{16BCE9CD-F0FF-4FD1-B937-29FF5B75723A}"/>
    <dgm:cxn modelId="{E192A19D-6AB3-4C81-81E3-26DBF95DBD8F}" type="presOf" srcId="{7EB850F9-0545-4A27-82F7-49C9BB949417}" destId="{4826D427-B5A1-4ACA-9379-832977ADBFC7}" srcOrd="0" destOrd="2" presId="urn:microsoft.com/office/officeart/2005/8/layout/hList1"/>
    <dgm:cxn modelId="{7326B8BC-AD14-4959-A22E-885D309D724E}" type="presOf" srcId="{C8AEA9D6-13E0-43EA-83CF-0B0446D4DE28}" destId="{5A403AB9-0875-47E9-8F6B-35CA6CB23F27}" srcOrd="0" destOrd="0" presId="urn:microsoft.com/office/officeart/2005/8/layout/hList1"/>
    <dgm:cxn modelId="{9B30727B-E5E7-4E9C-88DE-BFCBE5B300C1}" type="presOf" srcId="{94C83D7E-43C9-408B-94C0-BBF6693FE38D}" destId="{4826D427-B5A1-4ACA-9379-832977ADBFC7}" srcOrd="0" destOrd="1" presId="urn:microsoft.com/office/officeart/2005/8/layout/hList1"/>
    <dgm:cxn modelId="{E97F7417-8653-42A4-9225-8D502A939DE6}" type="presOf" srcId="{F8494A00-D891-4F32-84A4-7921410F2FDF}" destId="{2AA36833-7E63-4B6A-AE78-EDD13A9FA968}" srcOrd="0" destOrd="4" presId="urn:microsoft.com/office/officeart/2005/8/layout/hList1"/>
    <dgm:cxn modelId="{4C8C6254-FAA9-4447-9A02-2395A27B78BD}" srcId="{E2688EA1-C8F4-43F5-94C4-F794E5394E1B}" destId="{59304BBE-55E5-45ED-BF78-8FA1DC261D9A}" srcOrd="5" destOrd="0" parTransId="{74EAF7D4-92D8-47B1-A017-690310EBBF0A}" sibTransId="{A080B74B-22D7-4C17-B704-C8745B939F89}"/>
    <dgm:cxn modelId="{CDCBC3FB-E133-435E-A7BA-D8372DACB253}" srcId="{C8AEA9D6-13E0-43EA-83CF-0B0446D4DE28}" destId="{94C83D7E-43C9-408B-94C0-BBF6693FE38D}" srcOrd="1" destOrd="0" parTransId="{49F22B26-7D73-4504-8D79-1F83B63F53AD}" sibTransId="{E2C22AA4-0C30-4DD8-8A85-F2505273A308}"/>
    <dgm:cxn modelId="{6A10F9F1-DA81-4989-8426-CE4DC6582AD2}" srcId="{155855E8-E832-4CAF-B8DC-D11CE876E060}" destId="{7E4B63D8-551C-4A54-AC29-8FD7D640664E}" srcOrd="0" destOrd="0" parTransId="{F4704405-691B-4027-BECD-7DA74DADDC7B}" sibTransId="{7C22DB94-F34B-48C5-A6CC-20DA0AABA0DC}"/>
    <dgm:cxn modelId="{ED130188-960D-410F-9657-824AD79D3462}" srcId="{C8AEA9D6-13E0-43EA-83CF-0B0446D4DE28}" destId="{7EB850F9-0545-4A27-82F7-49C9BB949417}" srcOrd="2" destOrd="0" parTransId="{0204A479-5310-491A-B658-773DE002C7D5}" sibTransId="{29E93E2E-5E89-49E7-AA68-F416F42A802B}"/>
    <dgm:cxn modelId="{5DA8B9C2-5052-4563-88C3-D0C242D32B43}" srcId="{4ED2D89E-02AE-4957-AAD1-903919CF5CE6}" destId="{BBC9CC4F-C727-4DF2-8B14-2508E85CA992}" srcOrd="1" destOrd="0" parTransId="{0B2022C0-9E7B-46E0-9313-0E9D7BB646A7}" sibTransId="{7A1CB9C8-606F-4A4D-B814-10D35BDEAD24}"/>
    <dgm:cxn modelId="{9D432928-F8E6-419C-867A-F165B169BD19}" srcId="{E2688EA1-C8F4-43F5-94C4-F794E5394E1B}" destId="{5D2D069F-1C54-49AC-B0EC-8528B256C3E5}" srcOrd="4" destOrd="0" parTransId="{951E8913-3E2E-4717-A7CC-5968C1909E9B}" sibTransId="{7330D3E0-2AB3-4B1E-BD7D-7082B85982C2}"/>
    <dgm:cxn modelId="{9C049A0B-E837-43CE-8678-3F6B81F2BC2B}" type="presOf" srcId="{41249AC0-E66B-48C0-91B9-5EA56D791247}" destId="{2AA36833-7E63-4B6A-AE78-EDD13A9FA968}" srcOrd="0" destOrd="2" presId="urn:microsoft.com/office/officeart/2005/8/layout/hList1"/>
    <dgm:cxn modelId="{49F7C9EC-40E0-4FD6-A548-090A1F7868BD}" type="presOf" srcId="{9AF68D59-9E44-449C-A47E-1B5636D77488}" destId="{2BA1DD36-C1F6-4EED-9265-37AAF746E4F0}" srcOrd="0" destOrd="2" presId="urn:microsoft.com/office/officeart/2005/8/layout/hList1"/>
    <dgm:cxn modelId="{6B689254-3989-41D1-A301-C9F5CFA7C5E5}" srcId="{E2688EA1-C8F4-43F5-94C4-F794E5394E1B}" destId="{CA41684F-B3CC-45D5-8F11-8303CB5EE85B}" srcOrd="2" destOrd="0" parTransId="{E5321645-180A-4672-807D-8DFD39EFCC95}" sibTransId="{3E8FB171-7694-487C-9E92-2345097FF9D6}"/>
    <dgm:cxn modelId="{3C0CB756-C5D2-4F26-851B-E3A1CC1A829A}" srcId="{4ED2D89E-02AE-4957-AAD1-903919CF5CE6}" destId="{D3F8BA2B-03D5-4190-8061-CB97AC67354E}" srcOrd="7" destOrd="0" parTransId="{096290C6-D925-4D68-89F4-1EE0813CC38A}" sibTransId="{8B4DF97C-D49C-463C-A79D-6BDE4E752EC9}"/>
    <dgm:cxn modelId="{382D76DB-EB1C-4963-9493-8A5C58A5BB15}" srcId="{4ED2D89E-02AE-4957-AAD1-903919CF5CE6}" destId="{26017B2C-765F-466D-840B-5D78F22500E5}" srcOrd="6" destOrd="0" parTransId="{49E75A7E-4EF1-452B-9AD2-C946A968DA7B}" sibTransId="{CB3C83E3-1657-4C83-8515-44761F413983}"/>
    <dgm:cxn modelId="{0969D7A2-C486-442B-B491-E7CB6CDFF8FB}" srcId="{E2688EA1-C8F4-43F5-94C4-F794E5394E1B}" destId="{F1DAE8FD-CF68-471C-8CEA-AB662DB0361D}" srcOrd="0" destOrd="0" parTransId="{78A382E0-5462-4D7B-AAFC-BB905E89B078}" sibTransId="{7E813402-78B0-4150-8B8F-2DF2DC31FFB0}"/>
    <dgm:cxn modelId="{3B2611C5-7952-4F9D-B1EF-E945347808F0}" type="presOf" srcId="{CA41684F-B3CC-45D5-8F11-8303CB5EE85B}" destId="{8149A437-F58C-41FF-9F0F-159FCDB5E198}" srcOrd="0" destOrd="2" presId="urn:microsoft.com/office/officeart/2005/8/layout/hList1"/>
    <dgm:cxn modelId="{03F48F10-74BA-4833-B4AE-3041984A626F}" type="presOf" srcId="{E2688EA1-C8F4-43F5-94C4-F794E5394E1B}" destId="{7C3E96B9-6A67-46C2-A327-61567FF64A6C}" srcOrd="0" destOrd="0" presId="urn:microsoft.com/office/officeart/2005/8/layout/hList1"/>
    <dgm:cxn modelId="{62725FF6-E78D-42C9-AB2A-CA5EEE004728}" srcId="{4ED2D89E-02AE-4957-AAD1-903919CF5CE6}" destId="{F8494A00-D891-4F32-84A4-7921410F2FDF}" srcOrd="4" destOrd="0" parTransId="{4054780D-3F6A-4748-8BC8-D94D35C4D21C}" sibTransId="{D260625A-8AB3-4F69-A62B-A7C1418ADE1B}"/>
    <dgm:cxn modelId="{A04DEACE-DEF1-4A7B-9EE5-200188CDD680}" type="presOf" srcId="{155855E8-E832-4CAF-B8DC-D11CE876E060}" destId="{2A6E25B3-E7B2-44C5-B353-B9A77E4C97D5}" srcOrd="0" destOrd="0" presId="urn:microsoft.com/office/officeart/2005/8/layout/hList1"/>
    <dgm:cxn modelId="{DCDFD27D-4DE5-472F-9C8C-B815F3F98555}" type="presOf" srcId="{DC4BCB34-0CEC-4F85-80F5-8155DCF1B2F8}" destId="{2AA36833-7E63-4B6A-AE78-EDD13A9FA968}" srcOrd="0" destOrd="3" presId="urn:microsoft.com/office/officeart/2005/8/layout/hList1"/>
    <dgm:cxn modelId="{E517186D-2B9A-4597-8478-8B53DCB58D4D}" srcId="{C8AEA9D6-13E0-43EA-83CF-0B0446D4DE28}" destId="{AF55E06E-A1ED-4068-9373-C86A31EFEEFA}" srcOrd="3" destOrd="0" parTransId="{BF97ADBD-4778-4A85-AF2D-1EE033A9E091}" sibTransId="{D1FF16B0-6E00-40DA-B1F3-BCC41E861B77}"/>
    <dgm:cxn modelId="{F529C863-6092-4ADE-A198-B06B841587C2}" srcId="{4ED2D89E-02AE-4957-AAD1-903919CF5CE6}" destId="{41249AC0-E66B-48C0-91B9-5EA56D791247}" srcOrd="2" destOrd="0" parTransId="{AA1AAA4A-AA62-409D-A0EF-B6434D858C20}" sibTransId="{621DD060-8FAC-41BD-B1AD-41D825663D8C}"/>
    <dgm:cxn modelId="{A2D915AC-78DB-46F9-974C-58215AA6EB76}" type="presOf" srcId="{80E49133-DBB9-48B7-992A-5E9BE9548033}" destId="{ED3447F1-FBBE-49F4-9CFF-194E52CC37BC}" srcOrd="0" destOrd="0" presId="urn:microsoft.com/office/officeart/2005/8/layout/hList1"/>
    <dgm:cxn modelId="{595A82B4-E4C9-455D-AD9C-8824EFD3234A}" srcId="{DDC3BBBF-4E12-4FB8-BB5D-F4B6461FB522}" destId="{80E49133-DBB9-48B7-992A-5E9BE9548033}" srcOrd="0" destOrd="0" parTransId="{0B5CCEF3-5F91-482C-A0F5-FD7816931EDE}" sibTransId="{8FA5F64F-2EF0-4641-A38A-F015C16AF685}"/>
    <dgm:cxn modelId="{CB2DFDA0-10F4-46E8-ACDB-F3CB921EAB29}" srcId="{DF297AB8-7BD2-4C72-B912-B9CB8FA0E2DB}" destId="{4ED2D89E-02AE-4957-AAD1-903919CF5CE6}" srcOrd="4" destOrd="0" parTransId="{BE9E84F6-02F0-43EA-BB07-E57A2017E443}" sibTransId="{D83F617B-88EB-4DFB-90F7-94E9ABAAA62C}"/>
    <dgm:cxn modelId="{6F857F93-59AD-4391-BB42-02DEB300E59E}" type="presOf" srcId="{5D2D069F-1C54-49AC-B0EC-8528B256C3E5}" destId="{8149A437-F58C-41FF-9F0F-159FCDB5E198}" srcOrd="0" destOrd="4" presId="urn:microsoft.com/office/officeart/2005/8/layout/hList1"/>
    <dgm:cxn modelId="{37301E41-F87E-4F8E-BCF9-24936ACE4B41}" type="presOf" srcId="{79B9B3B5-201B-41A6-900F-7D0F6EBFE9FD}" destId="{8149A437-F58C-41FF-9F0F-159FCDB5E198}" srcOrd="0" destOrd="3" presId="urn:microsoft.com/office/officeart/2005/8/layout/hList1"/>
    <dgm:cxn modelId="{B064D0C5-9C09-4CE7-B80B-0A18B3189649}" type="presOf" srcId="{AF55E06E-A1ED-4068-9373-C86A31EFEEFA}" destId="{4826D427-B5A1-4ACA-9379-832977ADBFC7}" srcOrd="0" destOrd="3" presId="urn:microsoft.com/office/officeart/2005/8/layout/hList1"/>
    <dgm:cxn modelId="{4362342C-4AF0-4B02-9D86-56478DC8AB5B}" srcId="{DF297AB8-7BD2-4C72-B912-B9CB8FA0E2DB}" destId="{155855E8-E832-4CAF-B8DC-D11CE876E060}" srcOrd="1" destOrd="0" parTransId="{9819496D-E697-48B7-A3E2-C463C623FA1C}" sibTransId="{9D75C141-4867-4CD5-BE14-6105413DADEE}"/>
    <dgm:cxn modelId="{05214F0A-649D-43E8-A534-C9CB7D2E261D}" srcId="{E2688EA1-C8F4-43F5-94C4-F794E5394E1B}" destId="{3C937D53-4214-458A-800A-87BCDBDB2048}" srcOrd="1" destOrd="0" parTransId="{A4B8FDEB-8263-4041-B229-95BDD6E0EEE4}" sibTransId="{FCB34F10-ADBF-45BD-B949-E063AA12A120}"/>
    <dgm:cxn modelId="{D04BFAC6-4EBE-4859-868D-8CFC580E8DC7}" type="presOf" srcId="{4ED2D89E-02AE-4957-AAD1-903919CF5CE6}" destId="{31C4BA0D-C8A4-4AF4-8C3B-C3FA13698301}" srcOrd="0" destOrd="0" presId="urn:microsoft.com/office/officeart/2005/8/layout/hList1"/>
    <dgm:cxn modelId="{977AD8D8-7327-4703-8ADB-E0A665E91E57}" type="presOf" srcId="{2FBC6BB6-BAE7-4E8F-BB80-53D8132DE719}" destId="{2AA36833-7E63-4B6A-AE78-EDD13A9FA968}" srcOrd="0" destOrd="5" presId="urn:microsoft.com/office/officeart/2005/8/layout/hList1"/>
    <dgm:cxn modelId="{52AE2C10-C89E-4566-909C-95FB0E16DFEE}" type="presOf" srcId="{7E4B63D8-551C-4A54-AC29-8FD7D640664E}" destId="{2BA1DD36-C1F6-4EED-9265-37AAF746E4F0}" srcOrd="0" destOrd="0" presId="urn:microsoft.com/office/officeart/2005/8/layout/hList1"/>
    <dgm:cxn modelId="{160BD55A-7D46-4455-83DE-614D6C8D06D5}" type="presOf" srcId="{F1DAE8FD-CF68-471C-8CEA-AB662DB0361D}" destId="{8149A437-F58C-41FF-9F0F-159FCDB5E198}" srcOrd="0" destOrd="0" presId="urn:microsoft.com/office/officeart/2005/8/layout/hList1"/>
    <dgm:cxn modelId="{3C9DF9C8-475E-4FEC-B716-EB6F3A274F85}" type="presOf" srcId="{D3F8BA2B-03D5-4190-8061-CB97AC67354E}" destId="{2AA36833-7E63-4B6A-AE78-EDD13A9FA968}" srcOrd="0" destOrd="7" presId="urn:microsoft.com/office/officeart/2005/8/layout/hList1"/>
    <dgm:cxn modelId="{E3EFDB70-45A0-43CD-82C8-55E33A31514F}" type="presOf" srcId="{3C937D53-4214-458A-800A-87BCDBDB2048}" destId="{8149A437-F58C-41FF-9F0F-159FCDB5E198}" srcOrd="0" destOrd="1" presId="urn:microsoft.com/office/officeart/2005/8/layout/hList1"/>
    <dgm:cxn modelId="{9F4F0EAE-2765-4173-BC3C-56F037FFC4DC}" srcId="{DF297AB8-7BD2-4C72-B912-B9CB8FA0E2DB}" destId="{E2688EA1-C8F4-43F5-94C4-F794E5394E1B}" srcOrd="0" destOrd="0" parTransId="{63C23D34-35BD-4705-82FF-93CF9B82598E}" sibTransId="{D1D92822-F439-46FD-8A47-36369CCF8AE0}"/>
    <dgm:cxn modelId="{66D21DC0-4871-43B7-91EB-8EA462F20363}" type="presOf" srcId="{DDC3BBBF-4E12-4FB8-BB5D-F4B6461FB522}" destId="{9F280B25-ACF4-4587-AD35-F929B0B044E0}" srcOrd="0" destOrd="0" presId="urn:microsoft.com/office/officeart/2005/8/layout/hList1"/>
    <dgm:cxn modelId="{4A44F7E9-5788-4BE0-8E0B-331883F52B4C}" srcId="{4ED2D89E-02AE-4957-AAD1-903919CF5CE6}" destId="{A97B161C-F1B2-4973-A968-725DB7B15398}" srcOrd="0" destOrd="0" parTransId="{6B4483DF-A397-49B8-BF7A-0E7481B379CE}" sibTransId="{49FF7D0F-6F1E-443C-95ED-DE362286254E}"/>
    <dgm:cxn modelId="{C18408F5-A29C-4F64-9668-2923B18A10E6}" srcId="{4ED2D89E-02AE-4957-AAD1-903919CF5CE6}" destId="{DC4BCB34-0CEC-4F85-80F5-8155DCF1B2F8}" srcOrd="3" destOrd="0" parTransId="{27BC85EF-A574-4C20-B69A-5E3F5D9C87DA}" sibTransId="{A23AE7E3-6703-4875-83B5-6B05A5A7532F}"/>
    <dgm:cxn modelId="{BCA572D6-4A64-4D8A-8629-0A9276CB82C1}" type="presOf" srcId="{DF297AB8-7BD2-4C72-B912-B9CB8FA0E2DB}" destId="{CBD556CF-BE89-4F64-A3E6-CCE610B7C38B}" srcOrd="0" destOrd="0" presId="urn:microsoft.com/office/officeart/2005/8/layout/hList1"/>
    <dgm:cxn modelId="{585998DD-5DDF-44BF-8A1B-026D4B134341}" type="presOf" srcId="{BBC9CC4F-C727-4DF2-8B14-2508E85CA992}" destId="{2AA36833-7E63-4B6A-AE78-EDD13A9FA968}" srcOrd="0" destOrd="1" presId="urn:microsoft.com/office/officeart/2005/8/layout/hList1"/>
    <dgm:cxn modelId="{38D1A800-A8DF-4587-987A-85771878A9CC}" srcId="{DF297AB8-7BD2-4C72-B912-B9CB8FA0E2DB}" destId="{DDC3BBBF-4E12-4FB8-BB5D-F4B6461FB522}" srcOrd="2" destOrd="0" parTransId="{D8CFCED3-A8B5-46D2-B070-AE55E00AD1B0}" sibTransId="{D7430E38-D030-46D9-8995-D90B0DD0A810}"/>
    <dgm:cxn modelId="{3A6AEED8-9DF2-4BC7-9128-7AB72E936121}" type="presOf" srcId="{59304BBE-55E5-45ED-BF78-8FA1DC261D9A}" destId="{8149A437-F58C-41FF-9F0F-159FCDB5E198}" srcOrd="0" destOrd="5" presId="urn:microsoft.com/office/officeart/2005/8/layout/hList1"/>
    <dgm:cxn modelId="{54FC63B5-FD24-430C-8842-D6DD7BB9B95F}" type="presOf" srcId="{A97B161C-F1B2-4973-A968-725DB7B15398}" destId="{2AA36833-7E63-4B6A-AE78-EDD13A9FA968}" srcOrd="0" destOrd="0" presId="urn:microsoft.com/office/officeart/2005/8/layout/hList1"/>
    <dgm:cxn modelId="{5D013B68-8C30-481E-8D35-39131D999188}" type="presOf" srcId="{844B1A18-6E8B-4E76-B24A-FFAC012E0FAE}" destId="{4826D427-B5A1-4ACA-9379-832977ADBFC7}" srcOrd="0" destOrd="0" presId="urn:microsoft.com/office/officeart/2005/8/layout/hList1"/>
    <dgm:cxn modelId="{B6449E3D-760C-4544-BB80-6146F94BBDDE}" srcId="{DF297AB8-7BD2-4C72-B912-B9CB8FA0E2DB}" destId="{C8AEA9D6-13E0-43EA-83CF-0B0446D4DE28}" srcOrd="3" destOrd="0" parTransId="{3F508F39-D5EF-43C1-A187-3148011AACBD}" sibTransId="{53E6031B-37EE-4DC7-81A9-15F1781314F2}"/>
    <dgm:cxn modelId="{02B95C7C-C048-4B13-87FE-B81E75F9FC87}" srcId="{E2688EA1-C8F4-43F5-94C4-F794E5394E1B}" destId="{79B9B3B5-201B-41A6-900F-7D0F6EBFE9FD}" srcOrd="3" destOrd="0" parTransId="{32A35BC0-4699-4CC8-AB87-79647F8A8FFC}" sibTransId="{ADDFAD5C-3DEA-4CCF-B352-861501BD3B1C}"/>
    <dgm:cxn modelId="{6B7484AF-590B-40DC-8809-73D7B1D71E47}" srcId="{155855E8-E832-4CAF-B8DC-D11CE876E060}" destId="{7C42851A-BA8C-48E5-A998-48B936AED8D3}" srcOrd="1" destOrd="0" parTransId="{DF73B01F-3494-45E3-9099-6632AF5157F4}" sibTransId="{46AA6D5E-023E-40DE-83D2-DA1FCF91945D}"/>
    <dgm:cxn modelId="{3658A690-5A6D-44D2-BEB7-16C4DD0193DE}" type="presOf" srcId="{26017B2C-765F-466D-840B-5D78F22500E5}" destId="{2AA36833-7E63-4B6A-AE78-EDD13A9FA968}" srcOrd="0" destOrd="6" presId="urn:microsoft.com/office/officeart/2005/8/layout/hList1"/>
    <dgm:cxn modelId="{09F6DF6E-5E09-4B2C-8518-F5BF0453D3B0}" type="presOf" srcId="{7C42851A-BA8C-48E5-A998-48B936AED8D3}" destId="{2BA1DD36-C1F6-4EED-9265-37AAF746E4F0}" srcOrd="0" destOrd="1" presId="urn:microsoft.com/office/officeart/2005/8/layout/hList1"/>
    <dgm:cxn modelId="{CDF5AAF4-C1A8-4C45-B8F2-1CCF5417EE90}" srcId="{C8AEA9D6-13E0-43EA-83CF-0B0446D4DE28}" destId="{844B1A18-6E8B-4E76-B24A-FFAC012E0FAE}" srcOrd="0" destOrd="0" parTransId="{69AF151A-BE81-4FAA-BCEB-E76C590A7BB2}" sibTransId="{01C5CF78-3530-4553-A537-9D3C4C36E60B}"/>
    <dgm:cxn modelId="{77D55221-DFCD-4F28-AEE9-8C5680A3DE4B}" type="presParOf" srcId="{CBD556CF-BE89-4F64-A3E6-CCE610B7C38B}" destId="{EE70C949-2B75-434C-A8EA-E6E331B7F760}" srcOrd="0" destOrd="0" presId="urn:microsoft.com/office/officeart/2005/8/layout/hList1"/>
    <dgm:cxn modelId="{B0481566-5D7E-4232-A9F6-B210BF797A4C}" type="presParOf" srcId="{EE70C949-2B75-434C-A8EA-E6E331B7F760}" destId="{7C3E96B9-6A67-46C2-A327-61567FF64A6C}" srcOrd="0" destOrd="0" presId="urn:microsoft.com/office/officeart/2005/8/layout/hList1"/>
    <dgm:cxn modelId="{1A85742F-DF0B-4458-BAF5-AFD7193D973E}" type="presParOf" srcId="{EE70C949-2B75-434C-A8EA-E6E331B7F760}" destId="{8149A437-F58C-41FF-9F0F-159FCDB5E198}" srcOrd="1" destOrd="0" presId="urn:microsoft.com/office/officeart/2005/8/layout/hList1"/>
    <dgm:cxn modelId="{389A7BC2-EBF9-425B-846C-3087AD970DC8}" type="presParOf" srcId="{CBD556CF-BE89-4F64-A3E6-CCE610B7C38B}" destId="{07643C0B-0BFB-4398-BFA5-3AF2F8ABA5C6}" srcOrd="1" destOrd="0" presId="urn:microsoft.com/office/officeart/2005/8/layout/hList1"/>
    <dgm:cxn modelId="{53EDD862-0E09-404D-9E0C-DEE31789AC79}" type="presParOf" srcId="{CBD556CF-BE89-4F64-A3E6-CCE610B7C38B}" destId="{29C5D99E-26B2-47AE-B18C-83CFBF38898E}" srcOrd="2" destOrd="0" presId="urn:microsoft.com/office/officeart/2005/8/layout/hList1"/>
    <dgm:cxn modelId="{E61445E6-C1A5-4899-8A34-B0E8129D7527}" type="presParOf" srcId="{29C5D99E-26B2-47AE-B18C-83CFBF38898E}" destId="{2A6E25B3-E7B2-44C5-B353-B9A77E4C97D5}" srcOrd="0" destOrd="0" presId="urn:microsoft.com/office/officeart/2005/8/layout/hList1"/>
    <dgm:cxn modelId="{82191D40-3E3F-4835-8E06-3AFF1C29B44F}" type="presParOf" srcId="{29C5D99E-26B2-47AE-B18C-83CFBF38898E}" destId="{2BA1DD36-C1F6-4EED-9265-37AAF746E4F0}" srcOrd="1" destOrd="0" presId="urn:microsoft.com/office/officeart/2005/8/layout/hList1"/>
    <dgm:cxn modelId="{E5D06003-8B9E-4107-83A4-DCC2C4E6FEF5}" type="presParOf" srcId="{CBD556CF-BE89-4F64-A3E6-CCE610B7C38B}" destId="{09841C5F-36A1-47E3-8A3D-94AE0C8B8D6F}" srcOrd="3" destOrd="0" presId="urn:microsoft.com/office/officeart/2005/8/layout/hList1"/>
    <dgm:cxn modelId="{7150AACC-568A-430A-AFE7-C2FF7FD408CC}" type="presParOf" srcId="{CBD556CF-BE89-4F64-A3E6-CCE610B7C38B}" destId="{1F8DE5BC-C795-46EF-8299-0F2EBD192EAE}" srcOrd="4" destOrd="0" presId="urn:microsoft.com/office/officeart/2005/8/layout/hList1"/>
    <dgm:cxn modelId="{EB63A5E3-26E4-429A-ADC8-9FC48313878F}" type="presParOf" srcId="{1F8DE5BC-C795-46EF-8299-0F2EBD192EAE}" destId="{9F280B25-ACF4-4587-AD35-F929B0B044E0}" srcOrd="0" destOrd="0" presId="urn:microsoft.com/office/officeart/2005/8/layout/hList1"/>
    <dgm:cxn modelId="{2CC1C698-0B9A-4746-8F4D-53B993825E89}" type="presParOf" srcId="{1F8DE5BC-C795-46EF-8299-0F2EBD192EAE}" destId="{ED3447F1-FBBE-49F4-9CFF-194E52CC37BC}" srcOrd="1" destOrd="0" presId="urn:microsoft.com/office/officeart/2005/8/layout/hList1"/>
    <dgm:cxn modelId="{438E7974-BB36-4427-A3B1-D0B22945744E}" type="presParOf" srcId="{CBD556CF-BE89-4F64-A3E6-CCE610B7C38B}" destId="{546D24A9-6790-43FC-B967-3032C723551C}" srcOrd="5" destOrd="0" presId="urn:microsoft.com/office/officeart/2005/8/layout/hList1"/>
    <dgm:cxn modelId="{9DF3F1C0-B6C8-4EAC-8653-DBD61336FCCB}" type="presParOf" srcId="{CBD556CF-BE89-4F64-A3E6-CCE610B7C38B}" destId="{78A6F598-C96C-4F62-BD99-6227A361F8B1}" srcOrd="6" destOrd="0" presId="urn:microsoft.com/office/officeart/2005/8/layout/hList1"/>
    <dgm:cxn modelId="{BA9A2ABC-BA3B-4CD3-9082-91B7FAF20572}" type="presParOf" srcId="{78A6F598-C96C-4F62-BD99-6227A361F8B1}" destId="{5A403AB9-0875-47E9-8F6B-35CA6CB23F27}" srcOrd="0" destOrd="0" presId="urn:microsoft.com/office/officeart/2005/8/layout/hList1"/>
    <dgm:cxn modelId="{641B82C3-7AD8-4042-A777-1EE84CAAECA5}" type="presParOf" srcId="{78A6F598-C96C-4F62-BD99-6227A361F8B1}" destId="{4826D427-B5A1-4ACA-9379-832977ADBFC7}" srcOrd="1" destOrd="0" presId="urn:microsoft.com/office/officeart/2005/8/layout/hList1"/>
    <dgm:cxn modelId="{75389A71-E290-45D9-B31B-5FC35544B33C}" type="presParOf" srcId="{CBD556CF-BE89-4F64-A3E6-CCE610B7C38B}" destId="{C04B08CB-B16B-4CCF-B38D-F5DDB78E575F}" srcOrd="7" destOrd="0" presId="urn:microsoft.com/office/officeart/2005/8/layout/hList1"/>
    <dgm:cxn modelId="{83328F18-7B72-49BB-AD01-21FB673FF509}" type="presParOf" srcId="{CBD556CF-BE89-4F64-A3E6-CCE610B7C38B}" destId="{FE6A7C4C-3DD0-43EC-ADA4-54D28C9340FE}" srcOrd="8" destOrd="0" presId="urn:microsoft.com/office/officeart/2005/8/layout/hList1"/>
    <dgm:cxn modelId="{FB6FA9C2-5BB0-4750-94EC-03FA18083BCB}" type="presParOf" srcId="{FE6A7C4C-3DD0-43EC-ADA4-54D28C9340FE}" destId="{31C4BA0D-C8A4-4AF4-8C3B-C3FA13698301}" srcOrd="0" destOrd="0" presId="urn:microsoft.com/office/officeart/2005/8/layout/hList1"/>
    <dgm:cxn modelId="{E0BA213D-F595-4E8D-8ECD-57754CC35A03}" type="presParOf" srcId="{FE6A7C4C-3DD0-43EC-ADA4-54D28C9340FE}" destId="{2AA36833-7E63-4B6A-AE78-EDD13A9FA96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F04E02-8954-45D9-8711-D8CEE9A305D5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8425B83-1A35-4595-9348-8F73EA248A90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ES" sz="1400" b="1" dirty="0" smtClean="0">
              <a:solidFill>
                <a:schemeClr val="tx1"/>
              </a:solidFill>
            </a:rPr>
            <a:t>Marco normativo</a:t>
          </a:r>
          <a:endParaRPr lang="es-ES" sz="1400" b="1" dirty="0">
            <a:solidFill>
              <a:schemeClr val="tx1"/>
            </a:solidFill>
          </a:endParaRPr>
        </a:p>
      </dgm:t>
    </dgm:pt>
    <dgm:pt modelId="{15E17AF0-9660-4C58-B4C6-FF5B3D37A28A}" type="parTrans" cxnId="{993EE241-6333-4894-A2D6-58CD6FF9FD45}">
      <dgm:prSet/>
      <dgm:spPr/>
      <dgm:t>
        <a:bodyPr/>
        <a:lstStyle/>
        <a:p>
          <a:endParaRPr lang="es-ES" sz="2800"/>
        </a:p>
      </dgm:t>
    </dgm:pt>
    <dgm:pt modelId="{FD50A7A6-D1BD-4146-8AC5-437183A45C48}" type="sibTrans" cxnId="{993EE241-6333-4894-A2D6-58CD6FF9FD45}">
      <dgm:prSet/>
      <dgm:spPr/>
      <dgm:t>
        <a:bodyPr/>
        <a:lstStyle/>
        <a:p>
          <a:endParaRPr lang="es-ES" sz="2800"/>
        </a:p>
      </dgm:t>
    </dgm:pt>
    <dgm:pt modelId="{3B12C5F3-26C0-4423-8EA1-047FBC6D0B2E}">
      <dgm:prSet phldrT="[Texto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 sz="1100" dirty="0" smtClean="0"/>
            <a:t>Normatividad Externa</a:t>
          </a:r>
          <a:endParaRPr lang="es-ES" sz="1100" dirty="0"/>
        </a:p>
      </dgm:t>
    </dgm:pt>
    <dgm:pt modelId="{56CDD727-6530-427C-9616-C17CA6F173CE}" type="parTrans" cxnId="{A5CBF6DC-20E2-43F7-A5AB-8ACEF3C37CFC}">
      <dgm:prSet/>
      <dgm:spPr/>
      <dgm:t>
        <a:bodyPr/>
        <a:lstStyle/>
        <a:p>
          <a:endParaRPr lang="es-ES" sz="2800"/>
        </a:p>
      </dgm:t>
    </dgm:pt>
    <dgm:pt modelId="{D380DF9E-697C-4FDB-AC8D-4189E29573A7}" type="sibTrans" cxnId="{A5CBF6DC-20E2-43F7-A5AB-8ACEF3C37CFC}">
      <dgm:prSet/>
      <dgm:spPr/>
      <dgm:t>
        <a:bodyPr/>
        <a:lstStyle/>
        <a:p>
          <a:endParaRPr lang="es-ES" sz="2800"/>
        </a:p>
      </dgm:t>
    </dgm:pt>
    <dgm:pt modelId="{E42E48AF-6C90-4C5E-811C-10D773A57114}">
      <dgm:prSet phldrT="[Texto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 sz="1000" dirty="0" smtClean="0"/>
            <a:t>Objetivos: General y específicos</a:t>
          </a:r>
          <a:endParaRPr lang="es-ES" sz="1000" dirty="0"/>
        </a:p>
      </dgm:t>
    </dgm:pt>
    <dgm:pt modelId="{3F744B7D-6CF3-41B8-8096-90553E586EAB}" type="parTrans" cxnId="{60F46BC5-7416-40CD-B789-8BD84C32BA88}">
      <dgm:prSet/>
      <dgm:spPr/>
      <dgm:t>
        <a:bodyPr/>
        <a:lstStyle/>
        <a:p>
          <a:endParaRPr lang="es-ES" sz="2800"/>
        </a:p>
      </dgm:t>
    </dgm:pt>
    <dgm:pt modelId="{A9C8F922-1CC8-4B2C-846F-46989C978ECB}" type="sibTrans" cxnId="{60F46BC5-7416-40CD-B789-8BD84C32BA88}">
      <dgm:prSet/>
      <dgm:spPr/>
      <dgm:t>
        <a:bodyPr/>
        <a:lstStyle/>
        <a:p>
          <a:endParaRPr lang="es-ES" sz="2800"/>
        </a:p>
      </dgm:t>
    </dgm:pt>
    <dgm:pt modelId="{31B16CDE-D4EC-46E5-AF58-7DDBEFC76C09}">
      <dgm:prSet phldrT="[Texto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 sz="1000" dirty="0" smtClean="0"/>
            <a:t>Delimitación de la normatividad vigente</a:t>
          </a:r>
          <a:endParaRPr lang="es-ES" sz="1000" dirty="0"/>
        </a:p>
      </dgm:t>
    </dgm:pt>
    <dgm:pt modelId="{CB0E1383-BA45-4168-B139-2138FDA75C89}" type="parTrans" cxnId="{8C7E27DA-02DE-4397-BAC8-3EDF3F1C167D}">
      <dgm:prSet/>
      <dgm:spPr/>
      <dgm:t>
        <a:bodyPr/>
        <a:lstStyle/>
        <a:p>
          <a:endParaRPr lang="es-ES" sz="2800"/>
        </a:p>
      </dgm:t>
    </dgm:pt>
    <dgm:pt modelId="{B04BCB2C-8423-4251-8AD8-552C1BCF4D2F}" type="sibTrans" cxnId="{8C7E27DA-02DE-4397-BAC8-3EDF3F1C167D}">
      <dgm:prSet/>
      <dgm:spPr/>
      <dgm:t>
        <a:bodyPr/>
        <a:lstStyle/>
        <a:p>
          <a:endParaRPr lang="es-ES" sz="2800"/>
        </a:p>
      </dgm:t>
    </dgm:pt>
    <dgm:pt modelId="{0B628E8A-4EC7-408E-9168-4FA7FB3267EF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ES" sz="1400" b="1" dirty="0" smtClean="0">
              <a:solidFill>
                <a:schemeClr val="tx1"/>
              </a:solidFill>
            </a:rPr>
            <a:t>Capítulo IV </a:t>
          </a:r>
          <a:r>
            <a:rPr lang="es-ES" sz="1400" b="1" dirty="0" smtClean="0">
              <a:solidFill>
                <a:schemeClr val="tx1"/>
              </a:solidFill>
            </a:rPr>
            <a:t>Excepciones y aspectos no previstos</a:t>
          </a:r>
          <a:endParaRPr lang="es-ES" sz="1400" b="1" dirty="0">
            <a:solidFill>
              <a:schemeClr val="tx1"/>
            </a:solidFill>
          </a:endParaRPr>
        </a:p>
      </dgm:t>
    </dgm:pt>
    <dgm:pt modelId="{3E28F685-1DF4-4D8B-9B57-76FEB80F033F}" type="parTrans" cxnId="{87882D87-16E4-4E9F-B2C8-C39CE96F2056}">
      <dgm:prSet/>
      <dgm:spPr/>
      <dgm:t>
        <a:bodyPr/>
        <a:lstStyle/>
        <a:p>
          <a:endParaRPr lang="es-ES" sz="2800"/>
        </a:p>
      </dgm:t>
    </dgm:pt>
    <dgm:pt modelId="{67EFE35A-E5D8-498F-9000-92725B11E2A9}" type="sibTrans" cxnId="{87882D87-16E4-4E9F-B2C8-C39CE96F2056}">
      <dgm:prSet/>
      <dgm:spPr/>
      <dgm:t>
        <a:bodyPr/>
        <a:lstStyle/>
        <a:p>
          <a:endParaRPr lang="es-ES" sz="2800"/>
        </a:p>
      </dgm:t>
    </dgm:pt>
    <dgm:pt modelId="{48901921-671D-4ECF-AF41-E8BEE99A42B3}">
      <dgm:prSet phldrT="[Texto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 sz="1100" dirty="0" smtClean="0"/>
            <a:t>De actores (x flujo)</a:t>
          </a:r>
          <a:endParaRPr lang="es-ES" sz="1100" dirty="0"/>
        </a:p>
      </dgm:t>
    </dgm:pt>
    <dgm:pt modelId="{A0B9F8D5-4FE7-4E55-BE80-BE96FB4652D2}" type="parTrans" cxnId="{A20DCD98-FEBA-4E88-8029-2C1DE45333B1}">
      <dgm:prSet/>
      <dgm:spPr/>
      <dgm:t>
        <a:bodyPr/>
        <a:lstStyle/>
        <a:p>
          <a:endParaRPr lang="es-ES" sz="2800"/>
        </a:p>
      </dgm:t>
    </dgm:pt>
    <dgm:pt modelId="{8D6D0531-DD3D-48A4-A56A-28C603AB125C}" type="sibTrans" cxnId="{A20DCD98-FEBA-4E88-8029-2C1DE45333B1}">
      <dgm:prSet/>
      <dgm:spPr/>
      <dgm:t>
        <a:bodyPr/>
        <a:lstStyle/>
        <a:p>
          <a:endParaRPr lang="es-ES" sz="2800"/>
        </a:p>
      </dgm:t>
    </dgm:pt>
    <dgm:pt modelId="{6D9C07CE-1F55-4648-8670-1F1275BF4150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ES" sz="1400" b="1" dirty="0" smtClean="0">
              <a:solidFill>
                <a:schemeClr val="tx1"/>
              </a:solidFill>
            </a:rPr>
            <a:t>Abreviaturas y anexos</a:t>
          </a:r>
          <a:endParaRPr lang="es-ES" sz="1400" b="1" dirty="0">
            <a:solidFill>
              <a:schemeClr val="tx1"/>
            </a:solidFill>
          </a:endParaRPr>
        </a:p>
      </dgm:t>
    </dgm:pt>
    <dgm:pt modelId="{48EE897B-CA45-4BAD-A388-0C9E61BD2FE3}" type="parTrans" cxnId="{34293DEE-38A1-40B2-A4DF-F9DBD7984975}">
      <dgm:prSet/>
      <dgm:spPr/>
      <dgm:t>
        <a:bodyPr/>
        <a:lstStyle/>
        <a:p>
          <a:endParaRPr lang="es-ES" sz="2800"/>
        </a:p>
      </dgm:t>
    </dgm:pt>
    <dgm:pt modelId="{F84BCF52-8764-4E1F-85D1-21EED2EF9DA9}" type="sibTrans" cxnId="{34293DEE-38A1-40B2-A4DF-F9DBD7984975}">
      <dgm:prSet/>
      <dgm:spPr/>
      <dgm:t>
        <a:bodyPr/>
        <a:lstStyle/>
        <a:p>
          <a:endParaRPr lang="es-ES" sz="2800"/>
        </a:p>
      </dgm:t>
    </dgm:pt>
    <dgm:pt modelId="{E3FF0C3F-0850-4C0F-9995-35C5EEAC6807}">
      <dgm:prSet phldrT="[Texto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 sz="1100" dirty="0" smtClean="0"/>
            <a:t>Normatividad Interna </a:t>
          </a:r>
          <a:endParaRPr lang="es-ES" sz="1100" dirty="0"/>
        </a:p>
      </dgm:t>
    </dgm:pt>
    <dgm:pt modelId="{A2869301-C3EA-4C6C-B3EF-CD5708CE5770}" type="parTrans" cxnId="{146AB9EA-F0F8-47FB-8D17-42E8F5315CE2}">
      <dgm:prSet/>
      <dgm:spPr/>
      <dgm:t>
        <a:bodyPr/>
        <a:lstStyle/>
        <a:p>
          <a:endParaRPr lang="es-ES" sz="2800"/>
        </a:p>
      </dgm:t>
    </dgm:pt>
    <dgm:pt modelId="{342313E9-B788-4056-8D5F-B436A5226D13}" type="sibTrans" cxnId="{146AB9EA-F0F8-47FB-8D17-42E8F5315CE2}">
      <dgm:prSet/>
      <dgm:spPr/>
      <dgm:t>
        <a:bodyPr/>
        <a:lstStyle/>
        <a:p>
          <a:endParaRPr lang="es-ES" sz="2800"/>
        </a:p>
      </dgm:t>
    </dgm:pt>
    <dgm:pt modelId="{A71FA08A-CF0B-475C-A66D-D5D7B461C1AC}">
      <dgm:prSet phldrT="[Texto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 sz="1100" dirty="0" smtClean="0"/>
            <a:t>Aplicación y vigilancia</a:t>
          </a:r>
          <a:endParaRPr lang="es-ES" sz="1100" dirty="0"/>
        </a:p>
      </dgm:t>
    </dgm:pt>
    <dgm:pt modelId="{EF294D40-86E4-40C0-8484-37AD0ED9F94A}" type="parTrans" cxnId="{B2728319-FA3C-4D08-BB1C-3513237D7E7C}">
      <dgm:prSet/>
      <dgm:spPr/>
      <dgm:t>
        <a:bodyPr/>
        <a:lstStyle/>
        <a:p>
          <a:endParaRPr lang="es-ES" sz="2800"/>
        </a:p>
      </dgm:t>
    </dgm:pt>
    <dgm:pt modelId="{9D5E626D-1A9B-44D1-B9DB-24B09231D9DF}" type="sibTrans" cxnId="{B2728319-FA3C-4D08-BB1C-3513237D7E7C}">
      <dgm:prSet/>
      <dgm:spPr/>
      <dgm:t>
        <a:bodyPr/>
        <a:lstStyle/>
        <a:p>
          <a:endParaRPr lang="es-ES" sz="2800"/>
        </a:p>
      </dgm:t>
    </dgm:pt>
    <dgm:pt modelId="{07A81C6B-AA53-464E-A303-2F7DE9B11700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ES" sz="1400" b="1" dirty="0" smtClean="0">
              <a:solidFill>
                <a:schemeClr val="tx1"/>
              </a:solidFill>
            </a:rPr>
            <a:t>Capítulo II </a:t>
          </a:r>
          <a:r>
            <a:rPr lang="es-ES" sz="1400" b="1" dirty="0" smtClean="0">
              <a:solidFill>
                <a:schemeClr val="tx1"/>
              </a:solidFill>
            </a:rPr>
            <a:t>captación y administración de los recursos</a:t>
          </a:r>
          <a:endParaRPr lang="es-ES" sz="1400" b="1" dirty="0">
            <a:solidFill>
              <a:schemeClr val="tx1"/>
            </a:solidFill>
          </a:endParaRPr>
        </a:p>
      </dgm:t>
    </dgm:pt>
    <dgm:pt modelId="{71F128B9-739D-4608-A187-58B5255E89A0}" type="parTrans" cxnId="{A9CEBD64-23FD-49D7-A0C6-E7EE8A97AB23}">
      <dgm:prSet/>
      <dgm:spPr/>
      <dgm:t>
        <a:bodyPr/>
        <a:lstStyle/>
        <a:p>
          <a:endParaRPr lang="es-ES" sz="2800"/>
        </a:p>
      </dgm:t>
    </dgm:pt>
    <dgm:pt modelId="{DA039E61-93D0-4484-B4EB-9592B5A2981A}" type="sibTrans" cxnId="{A9CEBD64-23FD-49D7-A0C6-E7EE8A97AB23}">
      <dgm:prSet/>
      <dgm:spPr/>
      <dgm:t>
        <a:bodyPr/>
        <a:lstStyle/>
        <a:p>
          <a:endParaRPr lang="es-ES" sz="2800"/>
        </a:p>
      </dgm:t>
    </dgm:pt>
    <dgm:pt modelId="{4CC8C665-9103-4E37-AEEE-C609F8290F48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MX" sz="1400" b="1" dirty="0" smtClean="0">
              <a:solidFill>
                <a:schemeClr val="tx1"/>
              </a:solidFill>
            </a:rPr>
            <a:t>Capítulo III </a:t>
          </a:r>
          <a:r>
            <a:rPr lang="es-MX" sz="1400" b="1" dirty="0" smtClean="0">
              <a:solidFill>
                <a:schemeClr val="tx1"/>
              </a:solidFill>
            </a:rPr>
            <a:t>uso y destino </a:t>
          </a:r>
          <a:r>
            <a:rPr lang="es-MX" sz="1400" b="1" dirty="0" smtClean="0">
              <a:solidFill>
                <a:schemeClr val="tx1"/>
              </a:solidFill>
            </a:rPr>
            <a:t>de </a:t>
          </a:r>
          <a:r>
            <a:rPr lang="es-MX" sz="1400" b="1" dirty="0" smtClean="0">
              <a:solidFill>
                <a:schemeClr val="tx1"/>
              </a:solidFill>
            </a:rPr>
            <a:t>los recursos</a:t>
          </a:r>
          <a:endParaRPr lang="es-ES" sz="1400" b="1" dirty="0">
            <a:solidFill>
              <a:schemeClr val="tx1"/>
            </a:solidFill>
          </a:endParaRPr>
        </a:p>
      </dgm:t>
    </dgm:pt>
    <dgm:pt modelId="{C3F25D58-482F-4F19-AA5C-B0043290B23E}" type="parTrans" cxnId="{E49C2F2D-E8C0-48A8-89C8-797D5D4E48A4}">
      <dgm:prSet/>
      <dgm:spPr/>
      <dgm:t>
        <a:bodyPr/>
        <a:lstStyle/>
        <a:p>
          <a:endParaRPr lang="es-ES" sz="2800"/>
        </a:p>
      </dgm:t>
    </dgm:pt>
    <dgm:pt modelId="{5A62CCB3-DB0D-4555-B887-C11FCA4C18EE}" type="sibTrans" cxnId="{E49C2F2D-E8C0-48A8-89C8-797D5D4E48A4}">
      <dgm:prSet/>
      <dgm:spPr/>
      <dgm:t>
        <a:bodyPr/>
        <a:lstStyle/>
        <a:p>
          <a:endParaRPr lang="es-ES" sz="2800"/>
        </a:p>
      </dgm:t>
    </dgm:pt>
    <dgm:pt modelId="{E4C63AD5-72F5-4F76-AFF1-BC49547BC20A}">
      <dgm:prSet phldrT="[Texto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 sz="1100" dirty="0" smtClean="0"/>
            <a:t>Procedimientos generales</a:t>
          </a:r>
        </a:p>
      </dgm:t>
    </dgm:pt>
    <dgm:pt modelId="{A04DBF9B-AFA2-4F17-A77E-FC3493AD3460}" type="parTrans" cxnId="{AA74B6FE-6E90-4318-9CAF-86FB1F904C3D}">
      <dgm:prSet/>
      <dgm:spPr/>
      <dgm:t>
        <a:bodyPr/>
        <a:lstStyle/>
        <a:p>
          <a:endParaRPr lang="es-ES" sz="2800"/>
        </a:p>
      </dgm:t>
    </dgm:pt>
    <dgm:pt modelId="{846F9ABC-27AE-4032-A750-FA642F37666A}" type="sibTrans" cxnId="{AA74B6FE-6E90-4318-9CAF-86FB1F904C3D}">
      <dgm:prSet/>
      <dgm:spPr/>
      <dgm:t>
        <a:bodyPr/>
        <a:lstStyle/>
        <a:p>
          <a:endParaRPr lang="es-ES" sz="2800"/>
        </a:p>
      </dgm:t>
    </dgm:pt>
    <dgm:pt modelId="{1F059C06-1CFC-4A11-8442-849F1942A3CE}">
      <dgm:prSet phldrT="[Texto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 sz="1100" dirty="0" smtClean="0"/>
            <a:t>Órgano de Gobierno</a:t>
          </a:r>
          <a:endParaRPr lang="es-ES" sz="1100" dirty="0"/>
        </a:p>
      </dgm:t>
    </dgm:pt>
    <dgm:pt modelId="{0871C53C-A443-4956-806E-6F067BDA93C9}" type="parTrans" cxnId="{529D88BB-3907-4A6A-8CD5-4242811EC95B}">
      <dgm:prSet/>
      <dgm:spPr/>
      <dgm:t>
        <a:bodyPr/>
        <a:lstStyle/>
        <a:p>
          <a:endParaRPr lang="es-ES" sz="2800"/>
        </a:p>
      </dgm:t>
    </dgm:pt>
    <dgm:pt modelId="{268F8CEB-D9B2-49CB-BC94-B942164C7C47}" type="sibTrans" cxnId="{529D88BB-3907-4A6A-8CD5-4242811EC95B}">
      <dgm:prSet/>
      <dgm:spPr/>
      <dgm:t>
        <a:bodyPr/>
        <a:lstStyle/>
        <a:p>
          <a:endParaRPr lang="es-ES" sz="2800"/>
        </a:p>
      </dgm:t>
    </dgm:pt>
    <dgm:pt modelId="{F8F397A8-585F-45AB-B25F-3FA7C5AE0338}">
      <dgm:prSet phldrT="[Texto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 sz="1100" dirty="0" err="1" smtClean="0"/>
            <a:t>Overhead</a:t>
          </a:r>
          <a:endParaRPr lang="es-ES" sz="1100" dirty="0"/>
        </a:p>
      </dgm:t>
    </dgm:pt>
    <dgm:pt modelId="{15256EF1-7932-4529-9304-D6F2BC298957}" type="parTrans" cxnId="{F9D5F129-5F26-4BA0-B24C-976C9533F452}">
      <dgm:prSet/>
      <dgm:spPr/>
      <dgm:t>
        <a:bodyPr/>
        <a:lstStyle/>
        <a:p>
          <a:endParaRPr lang="es-ES" sz="2800"/>
        </a:p>
      </dgm:t>
    </dgm:pt>
    <dgm:pt modelId="{902CA95F-C1C4-4C82-A23D-C8AB98F72F4F}" type="sibTrans" cxnId="{F9D5F129-5F26-4BA0-B24C-976C9533F452}">
      <dgm:prSet/>
      <dgm:spPr/>
      <dgm:t>
        <a:bodyPr/>
        <a:lstStyle/>
        <a:p>
          <a:endParaRPr lang="es-ES" sz="2800"/>
        </a:p>
      </dgm:t>
    </dgm:pt>
    <dgm:pt modelId="{B2EF3663-0C50-4631-8624-FE79290C0301}">
      <dgm:prSet phldrT="[Texto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 sz="1100" dirty="0" smtClean="0"/>
            <a:t>Varios…</a:t>
          </a:r>
          <a:endParaRPr lang="es-ES" sz="1100" dirty="0"/>
        </a:p>
      </dgm:t>
    </dgm:pt>
    <dgm:pt modelId="{6E77B303-0813-42E3-A5A3-7E7E5CA92E72}" type="parTrans" cxnId="{AAB4999D-77E9-4521-BC96-193ED9D7A2F3}">
      <dgm:prSet/>
      <dgm:spPr/>
      <dgm:t>
        <a:bodyPr/>
        <a:lstStyle/>
        <a:p>
          <a:endParaRPr lang="es-ES" sz="2800"/>
        </a:p>
      </dgm:t>
    </dgm:pt>
    <dgm:pt modelId="{9FF72D23-8AD1-4F92-BDE9-96478017AF57}" type="sibTrans" cxnId="{AAB4999D-77E9-4521-BC96-193ED9D7A2F3}">
      <dgm:prSet/>
      <dgm:spPr/>
      <dgm:t>
        <a:bodyPr/>
        <a:lstStyle/>
        <a:p>
          <a:endParaRPr lang="es-ES" sz="2800"/>
        </a:p>
      </dgm:t>
    </dgm:pt>
    <dgm:pt modelId="{EA37EA9D-1722-4ECA-99A1-65DCB09AC17F}">
      <dgm:prSet phldrT="[Texto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 sz="1100" dirty="0" smtClean="0"/>
            <a:t>Glosario</a:t>
          </a:r>
          <a:endParaRPr lang="es-ES" sz="1100" dirty="0"/>
        </a:p>
      </dgm:t>
    </dgm:pt>
    <dgm:pt modelId="{0A2AD24C-063B-465D-BD29-049E93C1C2AC}" type="parTrans" cxnId="{C214A3F1-CE37-4A18-8BA2-BBD37C29DF67}">
      <dgm:prSet/>
      <dgm:spPr/>
      <dgm:t>
        <a:bodyPr/>
        <a:lstStyle/>
        <a:p>
          <a:endParaRPr lang="es-ES"/>
        </a:p>
      </dgm:t>
    </dgm:pt>
    <dgm:pt modelId="{106B49BA-CD42-41EA-83BA-551FDC3B6464}" type="sibTrans" cxnId="{C214A3F1-CE37-4A18-8BA2-BBD37C29DF67}">
      <dgm:prSet/>
      <dgm:spPr/>
      <dgm:t>
        <a:bodyPr/>
        <a:lstStyle/>
        <a:p>
          <a:endParaRPr lang="es-ES"/>
        </a:p>
      </dgm:t>
    </dgm:pt>
    <dgm:pt modelId="{FBA61382-6BCE-4B71-AF92-E5913E2B5670}">
      <dgm:prSet phldrT="[Texto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 sz="1000" dirty="0" smtClean="0"/>
            <a:t>Delimitación de las actividades generadoras de recursos</a:t>
          </a:r>
          <a:endParaRPr lang="es-ES" sz="1000" dirty="0"/>
        </a:p>
      </dgm:t>
    </dgm:pt>
    <dgm:pt modelId="{E2E6DD4D-AC90-4412-9314-DA46CB818774}" type="parTrans" cxnId="{E6705BC5-2C85-4A7C-A64D-0559AF477806}">
      <dgm:prSet/>
      <dgm:spPr/>
      <dgm:t>
        <a:bodyPr/>
        <a:lstStyle/>
        <a:p>
          <a:endParaRPr lang="es-ES"/>
        </a:p>
      </dgm:t>
    </dgm:pt>
    <dgm:pt modelId="{978EC255-6F81-4BD2-8BD1-D372F5170CF0}" type="sibTrans" cxnId="{E6705BC5-2C85-4A7C-A64D-0559AF477806}">
      <dgm:prSet/>
      <dgm:spPr/>
      <dgm:t>
        <a:bodyPr/>
        <a:lstStyle/>
        <a:p>
          <a:endParaRPr lang="es-ES"/>
        </a:p>
      </dgm:t>
    </dgm:pt>
    <dgm:pt modelId="{ED857872-F6BA-4040-9551-65862E1F1244}">
      <dgm:prSet phldrT="[Texto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 sz="1100" dirty="0" smtClean="0"/>
            <a:t>Procedimientos específicos</a:t>
          </a:r>
        </a:p>
      </dgm:t>
    </dgm:pt>
    <dgm:pt modelId="{767A81C1-08D9-4B3A-AC82-379F07B7C4C2}" type="parTrans" cxnId="{57715227-5B11-4563-BE49-3FA2512F0718}">
      <dgm:prSet/>
      <dgm:spPr/>
      <dgm:t>
        <a:bodyPr/>
        <a:lstStyle/>
        <a:p>
          <a:endParaRPr lang="es-ES"/>
        </a:p>
      </dgm:t>
    </dgm:pt>
    <dgm:pt modelId="{E05BDE3C-A417-4CB9-8C25-F28F27DD7003}" type="sibTrans" cxnId="{57715227-5B11-4563-BE49-3FA2512F0718}">
      <dgm:prSet/>
      <dgm:spPr/>
      <dgm:t>
        <a:bodyPr/>
        <a:lstStyle/>
        <a:p>
          <a:endParaRPr lang="es-ES"/>
        </a:p>
      </dgm:t>
    </dgm:pt>
    <dgm:pt modelId="{1DEB8002-ECB1-467E-9654-67067B9C369E}">
      <dgm:prSet phldrT="[Texto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 sz="1100" dirty="0" smtClean="0"/>
            <a:t>Costeo y valor</a:t>
          </a:r>
        </a:p>
      </dgm:t>
    </dgm:pt>
    <dgm:pt modelId="{66609E2E-1700-473B-B4CC-7E8A3D86F146}" type="parTrans" cxnId="{0DDD66FF-CEDF-430D-B468-7C9855F4E430}">
      <dgm:prSet/>
      <dgm:spPr/>
      <dgm:t>
        <a:bodyPr/>
        <a:lstStyle/>
        <a:p>
          <a:endParaRPr lang="es-ES"/>
        </a:p>
      </dgm:t>
    </dgm:pt>
    <dgm:pt modelId="{CCD6E38D-7CB7-4A1E-874D-94A6969BBF44}" type="sibTrans" cxnId="{0DDD66FF-CEDF-430D-B468-7C9855F4E430}">
      <dgm:prSet/>
      <dgm:spPr/>
      <dgm:t>
        <a:bodyPr/>
        <a:lstStyle/>
        <a:p>
          <a:endParaRPr lang="es-ES"/>
        </a:p>
      </dgm:t>
    </dgm:pt>
    <dgm:pt modelId="{E9371AEB-B76B-4A8E-9482-2DD6A970E714}">
      <dgm:prSet phldrT="[Texto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 sz="1100" dirty="0" smtClean="0"/>
            <a:t>Formalización</a:t>
          </a:r>
          <a:endParaRPr lang="es-ES" sz="1100" dirty="0"/>
        </a:p>
      </dgm:t>
    </dgm:pt>
    <dgm:pt modelId="{321F5BC9-F0BE-4208-BBBE-CB3C57CB8876}" type="parTrans" cxnId="{D75D7DFA-546B-4C86-B495-83E50DDFEA56}">
      <dgm:prSet/>
      <dgm:spPr/>
      <dgm:t>
        <a:bodyPr/>
        <a:lstStyle/>
        <a:p>
          <a:endParaRPr lang="es-ES"/>
        </a:p>
      </dgm:t>
    </dgm:pt>
    <dgm:pt modelId="{8331490D-50F6-468A-837D-0E2DC6215654}" type="sibTrans" cxnId="{D75D7DFA-546B-4C86-B495-83E50DDFEA56}">
      <dgm:prSet/>
      <dgm:spPr/>
      <dgm:t>
        <a:bodyPr/>
        <a:lstStyle/>
        <a:p>
          <a:endParaRPr lang="es-ES"/>
        </a:p>
      </dgm:t>
    </dgm:pt>
    <dgm:pt modelId="{B37ECBBD-2EE0-4529-A580-46404F4139D9}">
      <dgm:prSet phldrT="[Texto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 sz="1100" dirty="0" smtClean="0"/>
            <a:t>Utilidades</a:t>
          </a:r>
          <a:endParaRPr lang="es-ES" sz="1100" dirty="0"/>
        </a:p>
      </dgm:t>
    </dgm:pt>
    <dgm:pt modelId="{F3903CD9-CC4B-44C0-A78B-AEBF5E765083}" type="parTrans" cxnId="{096310A5-6588-4075-A967-409BF69D9F23}">
      <dgm:prSet/>
      <dgm:spPr/>
      <dgm:t>
        <a:bodyPr/>
        <a:lstStyle/>
        <a:p>
          <a:endParaRPr lang="es-ES"/>
        </a:p>
      </dgm:t>
    </dgm:pt>
    <dgm:pt modelId="{5636D4DA-B1BF-4E6E-A359-BCB52255C5EE}" type="sibTrans" cxnId="{096310A5-6588-4075-A967-409BF69D9F23}">
      <dgm:prSet/>
      <dgm:spPr/>
      <dgm:t>
        <a:bodyPr/>
        <a:lstStyle/>
        <a:p>
          <a:endParaRPr lang="es-ES"/>
        </a:p>
      </dgm:t>
    </dgm:pt>
    <dgm:pt modelId="{DE73EAA9-D6EB-4FDA-B992-AA41170BB6E3}">
      <dgm:prSet phldrT="[Texto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 sz="1100" dirty="0" smtClean="0"/>
            <a:t>Estímulos (y </a:t>
          </a:r>
          <a:r>
            <a:rPr lang="es-ES" sz="1100" dirty="0" err="1" smtClean="0"/>
            <a:t>compen</a:t>
          </a:r>
          <a:r>
            <a:rPr lang="es-ES" sz="1100" dirty="0" smtClean="0"/>
            <a:t>)</a:t>
          </a:r>
        </a:p>
      </dgm:t>
    </dgm:pt>
    <dgm:pt modelId="{BCE0C76C-3DCF-4850-A6FD-55666FECF76B}" type="parTrans" cxnId="{1D3C78EB-0217-492B-899E-816937D62CF1}">
      <dgm:prSet/>
      <dgm:spPr/>
      <dgm:t>
        <a:bodyPr/>
        <a:lstStyle/>
        <a:p>
          <a:endParaRPr lang="es-ES"/>
        </a:p>
      </dgm:t>
    </dgm:pt>
    <dgm:pt modelId="{17CD0BD8-BFA8-404E-836A-6B1644437103}" type="sibTrans" cxnId="{1D3C78EB-0217-492B-899E-816937D62CF1}">
      <dgm:prSet/>
      <dgm:spPr/>
      <dgm:t>
        <a:bodyPr/>
        <a:lstStyle/>
        <a:p>
          <a:endParaRPr lang="es-ES"/>
        </a:p>
      </dgm:t>
    </dgm:pt>
    <dgm:pt modelId="{56E024F5-2778-409D-B9C9-D0C01F4800B9}">
      <dgm:prSet phldrT="[Texto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 sz="1100" dirty="0" smtClean="0"/>
            <a:t>Uso de los Excesos</a:t>
          </a:r>
        </a:p>
      </dgm:t>
    </dgm:pt>
    <dgm:pt modelId="{F2C3CC6E-7BE8-4C5A-9C80-B36511074643}" type="parTrans" cxnId="{E390D313-70A3-4EC1-8959-26E885D0F38A}">
      <dgm:prSet/>
      <dgm:spPr/>
      <dgm:t>
        <a:bodyPr/>
        <a:lstStyle/>
        <a:p>
          <a:endParaRPr lang="es-ES"/>
        </a:p>
      </dgm:t>
    </dgm:pt>
    <dgm:pt modelId="{859A654B-2C84-4646-9ECF-222AC6CB712B}" type="sibTrans" cxnId="{E390D313-70A3-4EC1-8959-26E885D0F38A}">
      <dgm:prSet/>
      <dgm:spPr/>
      <dgm:t>
        <a:bodyPr/>
        <a:lstStyle/>
        <a:p>
          <a:endParaRPr lang="es-ES"/>
        </a:p>
      </dgm:t>
    </dgm:pt>
    <dgm:pt modelId="{83FEE9FD-1A75-46A0-B03F-A0D5554B33A9}">
      <dgm:prSet phldrT="[Texto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 sz="1100" dirty="0" smtClean="0"/>
            <a:t>Propiedad intelectual</a:t>
          </a:r>
          <a:endParaRPr lang="es-ES" sz="1100" dirty="0"/>
        </a:p>
      </dgm:t>
    </dgm:pt>
    <dgm:pt modelId="{2DA53C5E-A101-4B08-9FAE-84C01BED31C1}" type="parTrans" cxnId="{15427A41-53CE-468E-8A8B-85AE81D05BD3}">
      <dgm:prSet/>
      <dgm:spPr/>
      <dgm:t>
        <a:bodyPr/>
        <a:lstStyle/>
        <a:p>
          <a:endParaRPr lang="es-ES"/>
        </a:p>
      </dgm:t>
    </dgm:pt>
    <dgm:pt modelId="{6FCDCBF9-0938-4F2C-BD2C-3029E8BC9DA8}" type="sibTrans" cxnId="{15427A41-53CE-468E-8A8B-85AE81D05BD3}">
      <dgm:prSet/>
      <dgm:spPr/>
      <dgm:t>
        <a:bodyPr/>
        <a:lstStyle/>
        <a:p>
          <a:endParaRPr lang="es-ES"/>
        </a:p>
      </dgm:t>
    </dgm:pt>
    <dgm:pt modelId="{461877D9-4D83-4CD0-B584-83F46376E8E1}">
      <dgm:prSet phldrT="[Tex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s-ES" sz="1400" b="1" dirty="0" smtClean="0">
              <a:solidFill>
                <a:schemeClr val="tx1"/>
              </a:solidFill>
            </a:rPr>
            <a:t>Capítulo I Disposiciones Generales</a:t>
          </a:r>
          <a:endParaRPr lang="es-ES" sz="1400" b="1" dirty="0">
            <a:solidFill>
              <a:schemeClr val="tx1"/>
            </a:solidFill>
          </a:endParaRPr>
        </a:p>
      </dgm:t>
    </dgm:pt>
    <dgm:pt modelId="{F7CDCF7C-03B6-443B-B5F9-E84DCA855271}" type="sibTrans" cxnId="{718E3EDC-08C9-40F6-B2C2-B89826544F00}">
      <dgm:prSet/>
      <dgm:spPr/>
      <dgm:t>
        <a:bodyPr/>
        <a:lstStyle/>
        <a:p>
          <a:endParaRPr lang="es-ES" sz="2800"/>
        </a:p>
      </dgm:t>
    </dgm:pt>
    <dgm:pt modelId="{6F47A113-7335-42DC-83B5-39BC84AF03C6}" type="parTrans" cxnId="{718E3EDC-08C9-40F6-B2C2-B89826544F00}">
      <dgm:prSet/>
      <dgm:spPr/>
      <dgm:t>
        <a:bodyPr/>
        <a:lstStyle/>
        <a:p>
          <a:endParaRPr lang="es-ES" sz="2800"/>
        </a:p>
      </dgm:t>
    </dgm:pt>
    <dgm:pt modelId="{06C32161-94CF-4A33-90A1-57042A3A572D}" type="pres">
      <dgm:prSet presAssocID="{44F04E02-8954-45D9-8711-D8CEE9A305D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0BB51D0-ED03-4AD3-9E6A-DE72CFFDFB0D}" type="pres">
      <dgm:prSet presAssocID="{28425B83-1A35-4595-9348-8F73EA248A90}" presName="root1" presStyleCnt="0"/>
      <dgm:spPr/>
    </dgm:pt>
    <dgm:pt modelId="{5C99CAB5-038D-430B-A675-BAED0BD4DA8E}" type="pres">
      <dgm:prSet presAssocID="{28425B83-1A35-4595-9348-8F73EA248A90}" presName="LevelOneTextNode" presStyleLbl="node0" presStyleIdx="0" presStyleCnt="6" custScaleX="377060" custScaleY="196593" custLinFactNeighborX="-92180" custLinFactNeighborY="-80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8F3288F-6E5C-4BE3-B544-5A0A2A8FA3B5}" type="pres">
      <dgm:prSet presAssocID="{28425B83-1A35-4595-9348-8F73EA248A90}" presName="level2hierChild" presStyleCnt="0"/>
      <dgm:spPr/>
    </dgm:pt>
    <dgm:pt modelId="{E261B2EC-198C-4E3C-BAE1-4FD12EE19DDE}" type="pres">
      <dgm:prSet presAssocID="{56CDD727-6530-427C-9616-C17CA6F173CE}" presName="conn2-1" presStyleLbl="parChTrans1D2" presStyleIdx="0" presStyleCnt="19"/>
      <dgm:spPr/>
      <dgm:t>
        <a:bodyPr/>
        <a:lstStyle/>
        <a:p>
          <a:endParaRPr lang="es-ES"/>
        </a:p>
      </dgm:t>
    </dgm:pt>
    <dgm:pt modelId="{B2280319-FFBE-4125-B0B3-06B55D273185}" type="pres">
      <dgm:prSet presAssocID="{56CDD727-6530-427C-9616-C17CA6F173CE}" presName="connTx" presStyleLbl="parChTrans1D2" presStyleIdx="0" presStyleCnt="19"/>
      <dgm:spPr/>
      <dgm:t>
        <a:bodyPr/>
        <a:lstStyle/>
        <a:p>
          <a:endParaRPr lang="es-ES"/>
        </a:p>
      </dgm:t>
    </dgm:pt>
    <dgm:pt modelId="{2C49F07A-D877-482F-A44A-D69AF28D9E3C}" type="pres">
      <dgm:prSet presAssocID="{3B12C5F3-26C0-4423-8EA1-047FBC6D0B2E}" presName="root2" presStyleCnt="0"/>
      <dgm:spPr/>
    </dgm:pt>
    <dgm:pt modelId="{C66DF421-7506-4E05-B13A-BA2F1BFEF4F8}" type="pres">
      <dgm:prSet presAssocID="{3B12C5F3-26C0-4423-8EA1-047FBC6D0B2E}" presName="LevelTwoTextNode" presStyleLbl="node2" presStyleIdx="0" presStyleCnt="19" custScaleX="6763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79CAE4F-F76A-4868-9BD8-3BDE69BC4741}" type="pres">
      <dgm:prSet presAssocID="{3B12C5F3-26C0-4423-8EA1-047FBC6D0B2E}" presName="level3hierChild" presStyleCnt="0"/>
      <dgm:spPr/>
    </dgm:pt>
    <dgm:pt modelId="{B04176D0-D91F-46D5-B59E-3D34CA080AED}" type="pres">
      <dgm:prSet presAssocID="{A2869301-C3EA-4C6C-B3EF-CD5708CE5770}" presName="conn2-1" presStyleLbl="parChTrans1D2" presStyleIdx="1" presStyleCnt="19"/>
      <dgm:spPr/>
      <dgm:t>
        <a:bodyPr/>
        <a:lstStyle/>
        <a:p>
          <a:endParaRPr lang="es-ES"/>
        </a:p>
      </dgm:t>
    </dgm:pt>
    <dgm:pt modelId="{836A7FBA-8D80-4404-801E-877AA76663FF}" type="pres">
      <dgm:prSet presAssocID="{A2869301-C3EA-4C6C-B3EF-CD5708CE5770}" presName="connTx" presStyleLbl="parChTrans1D2" presStyleIdx="1" presStyleCnt="19"/>
      <dgm:spPr/>
      <dgm:t>
        <a:bodyPr/>
        <a:lstStyle/>
        <a:p>
          <a:endParaRPr lang="es-ES"/>
        </a:p>
      </dgm:t>
    </dgm:pt>
    <dgm:pt modelId="{EA14CD60-2E36-47F8-96F6-2FCA3C958534}" type="pres">
      <dgm:prSet presAssocID="{E3FF0C3F-0850-4C0F-9995-35C5EEAC6807}" presName="root2" presStyleCnt="0"/>
      <dgm:spPr/>
    </dgm:pt>
    <dgm:pt modelId="{B58C5DC1-E988-429A-AA98-C714FAA972D6}" type="pres">
      <dgm:prSet presAssocID="{E3FF0C3F-0850-4C0F-9995-35C5EEAC6807}" presName="LevelTwoTextNode" presStyleLbl="node2" presStyleIdx="1" presStyleCnt="19" custScaleX="6763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5BF1CD4-E5EA-43E6-900B-A21F7E441C9E}" type="pres">
      <dgm:prSet presAssocID="{E3FF0C3F-0850-4C0F-9995-35C5EEAC6807}" presName="level3hierChild" presStyleCnt="0"/>
      <dgm:spPr/>
    </dgm:pt>
    <dgm:pt modelId="{11F5BAFA-FE2A-4FB8-BCAC-81C09EC8B8CE}" type="pres">
      <dgm:prSet presAssocID="{461877D9-4D83-4CD0-B584-83F46376E8E1}" presName="root1" presStyleCnt="0"/>
      <dgm:spPr/>
    </dgm:pt>
    <dgm:pt modelId="{E1D11563-9D4E-48B0-9776-42A8C32E76CA}" type="pres">
      <dgm:prSet presAssocID="{461877D9-4D83-4CD0-B584-83F46376E8E1}" presName="LevelOneTextNode" presStyleLbl="node0" presStyleIdx="1" presStyleCnt="6" custScaleX="377060" custScaleY="295263" custLinFactNeighborX="-92180" custLinFactNeighborY="-80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C61330-E48C-48D7-BE91-FD2A21703051}" type="pres">
      <dgm:prSet presAssocID="{461877D9-4D83-4CD0-B584-83F46376E8E1}" presName="level2hierChild" presStyleCnt="0"/>
      <dgm:spPr/>
    </dgm:pt>
    <dgm:pt modelId="{333D6FDC-AC31-43EE-8673-8EF7D2A01869}" type="pres">
      <dgm:prSet presAssocID="{3F744B7D-6CF3-41B8-8096-90553E586EAB}" presName="conn2-1" presStyleLbl="parChTrans1D2" presStyleIdx="2" presStyleCnt="19"/>
      <dgm:spPr/>
      <dgm:t>
        <a:bodyPr/>
        <a:lstStyle/>
        <a:p>
          <a:endParaRPr lang="es-ES"/>
        </a:p>
      </dgm:t>
    </dgm:pt>
    <dgm:pt modelId="{4AE9E6C7-7A8C-4078-87BB-9B7580AC0B23}" type="pres">
      <dgm:prSet presAssocID="{3F744B7D-6CF3-41B8-8096-90553E586EAB}" presName="connTx" presStyleLbl="parChTrans1D2" presStyleIdx="2" presStyleCnt="19"/>
      <dgm:spPr/>
      <dgm:t>
        <a:bodyPr/>
        <a:lstStyle/>
        <a:p>
          <a:endParaRPr lang="es-ES"/>
        </a:p>
      </dgm:t>
    </dgm:pt>
    <dgm:pt modelId="{B5B925D0-1BA9-4593-94B5-28C58AAA3B73}" type="pres">
      <dgm:prSet presAssocID="{E42E48AF-6C90-4C5E-811C-10D773A57114}" presName="root2" presStyleCnt="0"/>
      <dgm:spPr/>
    </dgm:pt>
    <dgm:pt modelId="{8899CD89-9A8D-4FD2-BEA1-CD06BEED1375}" type="pres">
      <dgm:prSet presAssocID="{E42E48AF-6C90-4C5E-811C-10D773A57114}" presName="LevelTwoTextNode" presStyleLbl="node2" presStyleIdx="2" presStyleCnt="19" custScaleX="6763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608C14B-7ABC-4E88-B1A0-D23001E414AE}" type="pres">
      <dgm:prSet presAssocID="{E42E48AF-6C90-4C5E-811C-10D773A57114}" presName="level3hierChild" presStyleCnt="0"/>
      <dgm:spPr/>
    </dgm:pt>
    <dgm:pt modelId="{D51CD31C-AFEE-4212-8784-2E2F78EC02F6}" type="pres">
      <dgm:prSet presAssocID="{CB0E1383-BA45-4168-B139-2138FDA75C89}" presName="conn2-1" presStyleLbl="parChTrans1D2" presStyleIdx="3" presStyleCnt="19"/>
      <dgm:spPr/>
      <dgm:t>
        <a:bodyPr/>
        <a:lstStyle/>
        <a:p>
          <a:endParaRPr lang="es-ES"/>
        </a:p>
      </dgm:t>
    </dgm:pt>
    <dgm:pt modelId="{1740307A-76FA-4738-88BA-F51FD266F981}" type="pres">
      <dgm:prSet presAssocID="{CB0E1383-BA45-4168-B139-2138FDA75C89}" presName="connTx" presStyleLbl="parChTrans1D2" presStyleIdx="3" presStyleCnt="19"/>
      <dgm:spPr/>
      <dgm:t>
        <a:bodyPr/>
        <a:lstStyle/>
        <a:p>
          <a:endParaRPr lang="es-ES"/>
        </a:p>
      </dgm:t>
    </dgm:pt>
    <dgm:pt modelId="{C33FB4CB-8115-41E7-A091-6E654C7B45B4}" type="pres">
      <dgm:prSet presAssocID="{31B16CDE-D4EC-46E5-AF58-7DDBEFC76C09}" presName="root2" presStyleCnt="0"/>
      <dgm:spPr/>
    </dgm:pt>
    <dgm:pt modelId="{F17D6420-5FE1-44D3-B649-88E39B3A4454}" type="pres">
      <dgm:prSet presAssocID="{31B16CDE-D4EC-46E5-AF58-7DDBEFC76C09}" presName="LevelTwoTextNode" presStyleLbl="node2" presStyleIdx="3" presStyleCnt="19" custScaleX="6763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1EB450-8447-4635-9AF7-2CC096594828}" type="pres">
      <dgm:prSet presAssocID="{31B16CDE-D4EC-46E5-AF58-7DDBEFC76C09}" presName="level3hierChild" presStyleCnt="0"/>
      <dgm:spPr/>
    </dgm:pt>
    <dgm:pt modelId="{D00362AE-83B3-43B9-9104-8C317C56333C}" type="pres">
      <dgm:prSet presAssocID="{EF294D40-86E4-40C0-8484-37AD0ED9F94A}" presName="conn2-1" presStyleLbl="parChTrans1D2" presStyleIdx="4" presStyleCnt="19"/>
      <dgm:spPr/>
      <dgm:t>
        <a:bodyPr/>
        <a:lstStyle/>
        <a:p>
          <a:endParaRPr lang="es-ES"/>
        </a:p>
      </dgm:t>
    </dgm:pt>
    <dgm:pt modelId="{01485838-4A3A-4514-B72D-801DEB65AD99}" type="pres">
      <dgm:prSet presAssocID="{EF294D40-86E4-40C0-8484-37AD0ED9F94A}" presName="connTx" presStyleLbl="parChTrans1D2" presStyleIdx="4" presStyleCnt="19"/>
      <dgm:spPr/>
      <dgm:t>
        <a:bodyPr/>
        <a:lstStyle/>
        <a:p>
          <a:endParaRPr lang="es-ES"/>
        </a:p>
      </dgm:t>
    </dgm:pt>
    <dgm:pt modelId="{9EBD1D29-BF25-4042-BAA4-58C07A6A4C30}" type="pres">
      <dgm:prSet presAssocID="{A71FA08A-CF0B-475C-A66D-D5D7B461C1AC}" presName="root2" presStyleCnt="0"/>
      <dgm:spPr/>
    </dgm:pt>
    <dgm:pt modelId="{F4C5715C-C7ED-453E-BAD2-6781E0EDA1C4}" type="pres">
      <dgm:prSet presAssocID="{A71FA08A-CF0B-475C-A66D-D5D7B461C1AC}" presName="LevelTwoTextNode" presStyleLbl="node2" presStyleIdx="4" presStyleCnt="19" custScaleX="6763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36465C7-7463-487A-949A-0DF2ECB37BBA}" type="pres">
      <dgm:prSet presAssocID="{A71FA08A-CF0B-475C-A66D-D5D7B461C1AC}" presName="level3hierChild" presStyleCnt="0"/>
      <dgm:spPr/>
    </dgm:pt>
    <dgm:pt modelId="{57859585-27F1-4898-9956-120303138BAB}" type="pres">
      <dgm:prSet presAssocID="{0A2AD24C-063B-465D-BD29-049E93C1C2AC}" presName="conn2-1" presStyleLbl="parChTrans1D2" presStyleIdx="5" presStyleCnt="19"/>
      <dgm:spPr/>
      <dgm:t>
        <a:bodyPr/>
        <a:lstStyle/>
        <a:p>
          <a:endParaRPr lang="es-ES"/>
        </a:p>
      </dgm:t>
    </dgm:pt>
    <dgm:pt modelId="{360E22D1-3DB6-478C-97FF-5D5F4A0E4327}" type="pres">
      <dgm:prSet presAssocID="{0A2AD24C-063B-465D-BD29-049E93C1C2AC}" presName="connTx" presStyleLbl="parChTrans1D2" presStyleIdx="5" presStyleCnt="19"/>
      <dgm:spPr/>
      <dgm:t>
        <a:bodyPr/>
        <a:lstStyle/>
        <a:p>
          <a:endParaRPr lang="es-ES"/>
        </a:p>
      </dgm:t>
    </dgm:pt>
    <dgm:pt modelId="{BE722726-78C4-4E3A-8042-D8DB1623646B}" type="pres">
      <dgm:prSet presAssocID="{EA37EA9D-1722-4ECA-99A1-65DCB09AC17F}" presName="root2" presStyleCnt="0"/>
      <dgm:spPr/>
    </dgm:pt>
    <dgm:pt modelId="{F1875C39-2A37-4804-BA2F-786D7311E151}" type="pres">
      <dgm:prSet presAssocID="{EA37EA9D-1722-4ECA-99A1-65DCB09AC17F}" presName="LevelTwoTextNode" presStyleLbl="node2" presStyleIdx="5" presStyleCnt="19" custScaleX="67531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9FCB9A7-8C0A-4F74-88C8-1ECEF0A32262}" type="pres">
      <dgm:prSet presAssocID="{EA37EA9D-1722-4ECA-99A1-65DCB09AC17F}" presName="level3hierChild" presStyleCnt="0"/>
      <dgm:spPr/>
    </dgm:pt>
    <dgm:pt modelId="{3EAE1059-B257-4BEA-8F46-37D71626394B}" type="pres">
      <dgm:prSet presAssocID="{2DA53C5E-A101-4B08-9FAE-84C01BED31C1}" presName="conn2-1" presStyleLbl="parChTrans1D2" presStyleIdx="6" presStyleCnt="19"/>
      <dgm:spPr/>
      <dgm:t>
        <a:bodyPr/>
        <a:lstStyle/>
        <a:p>
          <a:endParaRPr lang="es-ES"/>
        </a:p>
      </dgm:t>
    </dgm:pt>
    <dgm:pt modelId="{F67E646A-82CA-4A21-B3A1-22EE79582C22}" type="pres">
      <dgm:prSet presAssocID="{2DA53C5E-A101-4B08-9FAE-84C01BED31C1}" presName="connTx" presStyleLbl="parChTrans1D2" presStyleIdx="6" presStyleCnt="19"/>
      <dgm:spPr/>
      <dgm:t>
        <a:bodyPr/>
        <a:lstStyle/>
        <a:p>
          <a:endParaRPr lang="es-ES"/>
        </a:p>
      </dgm:t>
    </dgm:pt>
    <dgm:pt modelId="{2DCCD27A-D2D4-4037-A393-BB8392714D61}" type="pres">
      <dgm:prSet presAssocID="{83FEE9FD-1A75-46A0-B03F-A0D5554B33A9}" presName="root2" presStyleCnt="0"/>
      <dgm:spPr/>
    </dgm:pt>
    <dgm:pt modelId="{258797B2-F1EF-4236-8F5C-5F2D60BEC4AE}" type="pres">
      <dgm:prSet presAssocID="{83FEE9FD-1A75-46A0-B03F-A0D5554B33A9}" presName="LevelTwoTextNode" presStyleLbl="node2" presStyleIdx="6" presStyleCnt="19" custScaleX="67751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D172A4F-3007-438F-8967-B7B565AE4E99}" type="pres">
      <dgm:prSet presAssocID="{83FEE9FD-1A75-46A0-B03F-A0D5554B33A9}" presName="level3hierChild" presStyleCnt="0"/>
      <dgm:spPr/>
    </dgm:pt>
    <dgm:pt modelId="{D3C7D746-9413-4C22-8FB5-5937D86CD918}" type="pres">
      <dgm:prSet presAssocID="{E2E6DD4D-AC90-4412-9314-DA46CB818774}" presName="conn2-1" presStyleLbl="parChTrans1D2" presStyleIdx="7" presStyleCnt="19"/>
      <dgm:spPr/>
      <dgm:t>
        <a:bodyPr/>
        <a:lstStyle/>
        <a:p>
          <a:endParaRPr lang="es-ES"/>
        </a:p>
      </dgm:t>
    </dgm:pt>
    <dgm:pt modelId="{FB9C2E24-A6C9-4D31-8E70-C57EC65027BA}" type="pres">
      <dgm:prSet presAssocID="{E2E6DD4D-AC90-4412-9314-DA46CB818774}" presName="connTx" presStyleLbl="parChTrans1D2" presStyleIdx="7" presStyleCnt="19"/>
      <dgm:spPr/>
      <dgm:t>
        <a:bodyPr/>
        <a:lstStyle/>
        <a:p>
          <a:endParaRPr lang="es-ES"/>
        </a:p>
      </dgm:t>
    </dgm:pt>
    <dgm:pt modelId="{6DBEDC26-683C-44A9-9190-861089216654}" type="pres">
      <dgm:prSet presAssocID="{FBA61382-6BCE-4B71-AF92-E5913E2B5670}" presName="root2" presStyleCnt="0"/>
      <dgm:spPr/>
    </dgm:pt>
    <dgm:pt modelId="{291552AB-8265-4D07-8DE0-1F0D9EE6FB58}" type="pres">
      <dgm:prSet presAssocID="{FBA61382-6BCE-4B71-AF92-E5913E2B5670}" presName="LevelTwoTextNode" presStyleLbl="node2" presStyleIdx="7" presStyleCnt="19" custScaleX="6782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A3159C0-B26F-4CDC-8700-C14B4142FD13}" type="pres">
      <dgm:prSet presAssocID="{FBA61382-6BCE-4B71-AF92-E5913E2B5670}" presName="level3hierChild" presStyleCnt="0"/>
      <dgm:spPr/>
    </dgm:pt>
    <dgm:pt modelId="{167E5136-8B1A-4D32-BE2A-0CC80560E952}" type="pres">
      <dgm:prSet presAssocID="{07A81C6B-AA53-464E-A303-2F7DE9B11700}" presName="root1" presStyleCnt="0"/>
      <dgm:spPr/>
    </dgm:pt>
    <dgm:pt modelId="{E1722779-518E-4494-A88E-7BAA933AF968}" type="pres">
      <dgm:prSet presAssocID="{07A81C6B-AA53-464E-A303-2F7DE9B11700}" presName="LevelOneTextNode" presStyleLbl="node0" presStyleIdx="2" presStyleCnt="6" custScaleX="377060" custScaleY="196593" custLinFactNeighborX="-92180" custLinFactNeighborY="-80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E06BD8F-E8C9-43EB-94ED-9FBAFEE111E9}" type="pres">
      <dgm:prSet presAssocID="{07A81C6B-AA53-464E-A303-2F7DE9B11700}" presName="level2hierChild" presStyleCnt="0"/>
      <dgm:spPr/>
    </dgm:pt>
    <dgm:pt modelId="{19BF6ECA-6C11-4F39-89DF-1B4BE150C7F6}" type="pres">
      <dgm:prSet presAssocID="{A04DBF9B-AFA2-4F17-A77E-FC3493AD3460}" presName="conn2-1" presStyleLbl="parChTrans1D2" presStyleIdx="8" presStyleCnt="19"/>
      <dgm:spPr/>
      <dgm:t>
        <a:bodyPr/>
        <a:lstStyle/>
        <a:p>
          <a:endParaRPr lang="es-ES"/>
        </a:p>
      </dgm:t>
    </dgm:pt>
    <dgm:pt modelId="{FE67C778-C007-452E-9F0F-1BC93C713838}" type="pres">
      <dgm:prSet presAssocID="{A04DBF9B-AFA2-4F17-A77E-FC3493AD3460}" presName="connTx" presStyleLbl="parChTrans1D2" presStyleIdx="8" presStyleCnt="19"/>
      <dgm:spPr/>
      <dgm:t>
        <a:bodyPr/>
        <a:lstStyle/>
        <a:p>
          <a:endParaRPr lang="es-ES"/>
        </a:p>
      </dgm:t>
    </dgm:pt>
    <dgm:pt modelId="{859D69DC-A06B-4109-AA1F-42A8F5EAE847}" type="pres">
      <dgm:prSet presAssocID="{E4C63AD5-72F5-4F76-AFF1-BC49547BC20A}" presName="root2" presStyleCnt="0"/>
      <dgm:spPr/>
    </dgm:pt>
    <dgm:pt modelId="{5712E809-69B9-47A2-B280-894F253CA272}" type="pres">
      <dgm:prSet presAssocID="{E4C63AD5-72F5-4F76-AFF1-BC49547BC20A}" presName="LevelTwoTextNode" presStyleLbl="node2" presStyleIdx="8" presStyleCnt="19" custScaleX="6763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363F60-F26A-412E-92CC-208A7F95D488}" type="pres">
      <dgm:prSet presAssocID="{E4C63AD5-72F5-4F76-AFF1-BC49547BC20A}" presName="level3hierChild" presStyleCnt="0"/>
      <dgm:spPr/>
    </dgm:pt>
    <dgm:pt modelId="{34B134DE-2616-4E6D-A810-A03CE18174EE}" type="pres">
      <dgm:prSet presAssocID="{767A81C1-08D9-4B3A-AC82-379F07B7C4C2}" presName="conn2-1" presStyleLbl="parChTrans1D2" presStyleIdx="9" presStyleCnt="19"/>
      <dgm:spPr/>
      <dgm:t>
        <a:bodyPr/>
        <a:lstStyle/>
        <a:p>
          <a:endParaRPr lang="es-ES"/>
        </a:p>
      </dgm:t>
    </dgm:pt>
    <dgm:pt modelId="{4E8B45E9-09B4-4797-8056-BA11A9CB5ABC}" type="pres">
      <dgm:prSet presAssocID="{767A81C1-08D9-4B3A-AC82-379F07B7C4C2}" presName="connTx" presStyleLbl="parChTrans1D2" presStyleIdx="9" presStyleCnt="19"/>
      <dgm:spPr/>
      <dgm:t>
        <a:bodyPr/>
        <a:lstStyle/>
        <a:p>
          <a:endParaRPr lang="es-ES"/>
        </a:p>
      </dgm:t>
    </dgm:pt>
    <dgm:pt modelId="{F8C4CA60-AAFE-4E22-958D-0D096F24BDA1}" type="pres">
      <dgm:prSet presAssocID="{ED857872-F6BA-4040-9551-65862E1F1244}" presName="root2" presStyleCnt="0"/>
      <dgm:spPr/>
    </dgm:pt>
    <dgm:pt modelId="{5CDE153A-3194-440C-9298-5DAF21CE31D6}" type="pres">
      <dgm:prSet presAssocID="{ED857872-F6BA-4040-9551-65862E1F1244}" presName="LevelTwoTextNode" presStyleLbl="node2" presStyleIdx="9" presStyleCnt="19" custScaleX="67503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F6A875D-3102-4C18-8593-3DF7B418ED6F}" type="pres">
      <dgm:prSet presAssocID="{ED857872-F6BA-4040-9551-65862E1F1244}" presName="level3hierChild" presStyleCnt="0"/>
      <dgm:spPr/>
    </dgm:pt>
    <dgm:pt modelId="{7EE6B886-C9D0-427E-AC57-FDF9EE51CA43}" type="pres">
      <dgm:prSet presAssocID="{66609E2E-1700-473B-B4CC-7E8A3D86F146}" presName="conn2-1" presStyleLbl="parChTrans1D2" presStyleIdx="10" presStyleCnt="19"/>
      <dgm:spPr/>
      <dgm:t>
        <a:bodyPr/>
        <a:lstStyle/>
        <a:p>
          <a:endParaRPr lang="es-ES"/>
        </a:p>
      </dgm:t>
    </dgm:pt>
    <dgm:pt modelId="{C22BAF11-8584-4966-8575-4FDE4F483A12}" type="pres">
      <dgm:prSet presAssocID="{66609E2E-1700-473B-B4CC-7E8A3D86F146}" presName="connTx" presStyleLbl="parChTrans1D2" presStyleIdx="10" presStyleCnt="19"/>
      <dgm:spPr/>
      <dgm:t>
        <a:bodyPr/>
        <a:lstStyle/>
        <a:p>
          <a:endParaRPr lang="es-ES"/>
        </a:p>
      </dgm:t>
    </dgm:pt>
    <dgm:pt modelId="{7AF4D1CD-059F-489F-874A-67719CDC7304}" type="pres">
      <dgm:prSet presAssocID="{1DEB8002-ECB1-467E-9654-67067B9C369E}" presName="root2" presStyleCnt="0"/>
      <dgm:spPr/>
    </dgm:pt>
    <dgm:pt modelId="{7203121A-27A7-4070-A5F9-D5512A90FF27}" type="pres">
      <dgm:prSet presAssocID="{1DEB8002-ECB1-467E-9654-67067B9C369E}" presName="LevelTwoTextNode" presStyleLbl="node2" presStyleIdx="10" presStyleCnt="19" custScaleX="67503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DFB052C-089E-497A-BA19-E1A06546A29F}" type="pres">
      <dgm:prSet presAssocID="{1DEB8002-ECB1-467E-9654-67067B9C369E}" presName="level3hierChild" presStyleCnt="0"/>
      <dgm:spPr/>
    </dgm:pt>
    <dgm:pt modelId="{F7A5FBC2-BB08-4865-A07F-133C210D8B53}" type="pres">
      <dgm:prSet presAssocID="{0871C53C-A443-4956-806E-6F067BDA93C9}" presName="conn2-1" presStyleLbl="parChTrans1D2" presStyleIdx="11" presStyleCnt="19"/>
      <dgm:spPr/>
      <dgm:t>
        <a:bodyPr/>
        <a:lstStyle/>
        <a:p>
          <a:endParaRPr lang="es-ES"/>
        </a:p>
      </dgm:t>
    </dgm:pt>
    <dgm:pt modelId="{047E6438-4666-4A29-A6E5-F9080C0B19EB}" type="pres">
      <dgm:prSet presAssocID="{0871C53C-A443-4956-806E-6F067BDA93C9}" presName="connTx" presStyleLbl="parChTrans1D2" presStyleIdx="11" presStyleCnt="19"/>
      <dgm:spPr/>
      <dgm:t>
        <a:bodyPr/>
        <a:lstStyle/>
        <a:p>
          <a:endParaRPr lang="es-ES"/>
        </a:p>
      </dgm:t>
    </dgm:pt>
    <dgm:pt modelId="{0D2E1B29-B617-4CB6-85DF-911B97132932}" type="pres">
      <dgm:prSet presAssocID="{1F059C06-1CFC-4A11-8442-849F1942A3CE}" presName="root2" presStyleCnt="0"/>
      <dgm:spPr/>
    </dgm:pt>
    <dgm:pt modelId="{DBB98854-A974-4BD8-B8CB-36176BCB592E}" type="pres">
      <dgm:prSet presAssocID="{1F059C06-1CFC-4A11-8442-849F1942A3CE}" presName="LevelTwoTextNode" presStyleLbl="node2" presStyleIdx="11" presStyleCnt="19" custScaleX="6763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BAFA59A-AC45-4BB4-BACC-72692CF6DE33}" type="pres">
      <dgm:prSet presAssocID="{1F059C06-1CFC-4A11-8442-849F1942A3CE}" presName="level3hierChild" presStyleCnt="0"/>
      <dgm:spPr/>
    </dgm:pt>
    <dgm:pt modelId="{32210A93-485A-48D6-A0F1-F2D26A936601}" type="pres">
      <dgm:prSet presAssocID="{321F5BC9-F0BE-4208-BBBE-CB3C57CB8876}" presName="conn2-1" presStyleLbl="parChTrans1D2" presStyleIdx="12" presStyleCnt="19"/>
      <dgm:spPr/>
      <dgm:t>
        <a:bodyPr/>
        <a:lstStyle/>
        <a:p>
          <a:endParaRPr lang="es-ES"/>
        </a:p>
      </dgm:t>
    </dgm:pt>
    <dgm:pt modelId="{B799B292-6D68-40C7-A78B-CCFFC2082871}" type="pres">
      <dgm:prSet presAssocID="{321F5BC9-F0BE-4208-BBBE-CB3C57CB8876}" presName="connTx" presStyleLbl="parChTrans1D2" presStyleIdx="12" presStyleCnt="19"/>
      <dgm:spPr/>
      <dgm:t>
        <a:bodyPr/>
        <a:lstStyle/>
        <a:p>
          <a:endParaRPr lang="es-ES"/>
        </a:p>
      </dgm:t>
    </dgm:pt>
    <dgm:pt modelId="{CAEC59C0-C294-409F-8A84-ED4D508F1AE3}" type="pres">
      <dgm:prSet presAssocID="{E9371AEB-B76B-4A8E-9482-2DD6A970E714}" presName="root2" presStyleCnt="0"/>
      <dgm:spPr/>
    </dgm:pt>
    <dgm:pt modelId="{360AF10E-A4E9-4345-8E60-17D217434705}" type="pres">
      <dgm:prSet presAssocID="{E9371AEB-B76B-4A8E-9482-2DD6A970E714}" presName="LevelTwoTextNode" presStyleLbl="node2" presStyleIdx="12" presStyleCnt="19" custScaleX="67407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3A44158-AA6C-40E9-A80B-C0DF3FCA0F05}" type="pres">
      <dgm:prSet presAssocID="{E9371AEB-B76B-4A8E-9482-2DD6A970E714}" presName="level3hierChild" presStyleCnt="0"/>
      <dgm:spPr/>
    </dgm:pt>
    <dgm:pt modelId="{A9ADF1BF-8D53-4265-80CE-4925C4E88999}" type="pres">
      <dgm:prSet presAssocID="{4CC8C665-9103-4E37-AEEE-C609F8290F48}" presName="root1" presStyleCnt="0"/>
      <dgm:spPr/>
    </dgm:pt>
    <dgm:pt modelId="{354A320C-335B-4BAF-8A06-6E124E8C038F}" type="pres">
      <dgm:prSet presAssocID="{4CC8C665-9103-4E37-AEEE-C609F8290F48}" presName="LevelOneTextNode" presStyleLbl="node0" presStyleIdx="3" presStyleCnt="6" custScaleX="377060" custScaleY="196593" custLinFactNeighborX="-92180" custLinFactNeighborY="-80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99CDD44-E836-4163-9C1D-F7354C7B529D}" type="pres">
      <dgm:prSet presAssocID="{4CC8C665-9103-4E37-AEEE-C609F8290F48}" presName="level2hierChild" presStyleCnt="0"/>
      <dgm:spPr/>
    </dgm:pt>
    <dgm:pt modelId="{40CFFFFC-2A86-4141-B4C6-9DA9E76023AE}" type="pres">
      <dgm:prSet presAssocID="{15256EF1-7932-4529-9304-D6F2BC298957}" presName="conn2-1" presStyleLbl="parChTrans1D2" presStyleIdx="13" presStyleCnt="19"/>
      <dgm:spPr/>
      <dgm:t>
        <a:bodyPr/>
        <a:lstStyle/>
        <a:p>
          <a:endParaRPr lang="es-ES"/>
        </a:p>
      </dgm:t>
    </dgm:pt>
    <dgm:pt modelId="{8B8BD1A1-31FB-4CF7-8DD0-99D0949F7AEB}" type="pres">
      <dgm:prSet presAssocID="{15256EF1-7932-4529-9304-D6F2BC298957}" presName="connTx" presStyleLbl="parChTrans1D2" presStyleIdx="13" presStyleCnt="19"/>
      <dgm:spPr/>
      <dgm:t>
        <a:bodyPr/>
        <a:lstStyle/>
        <a:p>
          <a:endParaRPr lang="es-ES"/>
        </a:p>
      </dgm:t>
    </dgm:pt>
    <dgm:pt modelId="{DF279635-D26A-40FB-80E4-F913BD6135C0}" type="pres">
      <dgm:prSet presAssocID="{F8F397A8-585F-45AB-B25F-3FA7C5AE0338}" presName="root2" presStyleCnt="0"/>
      <dgm:spPr/>
    </dgm:pt>
    <dgm:pt modelId="{15C75B69-27A2-4EA8-ADFD-9791E401880F}" type="pres">
      <dgm:prSet presAssocID="{F8F397A8-585F-45AB-B25F-3FA7C5AE0338}" presName="LevelTwoTextNode" presStyleLbl="node2" presStyleIdx="13" presStyleCnt="19" custScaleX="6763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F3DA90A-92FC-499F-B306-C0BE41B5E5E0}" type="pres">
      <dgm:prSet presAssocID="{F8F397A8-585F-45AB-B25F-3FA7C5AE0338}" presName="level3hierChild" presStyleCnt="0"/>
      <dgm:spPr/>
    </dgm:pt>
    <dgm:pt modelId="{95145C5A-6EC0-43AD-91F1-5F32C5C0F650}" type="pres">
      <dgm:prSet presAssocID="{F3903CD9-CC4B-44C0-A78B-AEBF5E765083}" presName="conn2-1" presStyleLbl="parChTrans1D2" presStyleIdx="14" presStyleCnt="19"/>
      <dgm:spPr/>
      <dgm:t>
        <a:bodyPr/>
        <a:lstStyle/>
        <a:p>
          <a:endParaRPr lang="es-ES"/>
        </a:p>
      </dgm:t>
    </dgm:pt>
    <dgm:pt modelId="{A7A6440B-50CD-45BC-83B0-8562F542F91B}" type="pres">
      <dgm:prSet presAssocID="{F3903CD9-CC4B-44C0-A78B-AEBF5E765083}" presName="connTx" presStyleLbl="parChTrans1D2" presStyleIdx="14" presStyleCnt="19"/>
      <dgm:spPr/>
      <dgm:t>
        <a:bodyPr/>
        <a:lstStyle/>
        <a:p>
          <a:endParaRPr lang="es-ES"/>
        </a:p>
      </dgm:t>
    </dgm:pt>
    <dgm:pt modelId="{632272B1-9C9D-4230-8BBF-5C607359FC5A}" type="pres">
      <dgm:prSet presAssocID="{B37ECBBD-2EE0-4529-A580-46404F4139D9}" presName="root2" presStyleCnt="0"/>
      <dgm:spPr/>
    </dgm:pt>
    <dgm:pt modelId="{66E179BD-D6DE-4465-B39C-B3B85B60EBC4}" type="pres">
      <dgm:prSet presAssocID="{B37ECBBD-2EE0-4529-A580-46404F4139D9}" presName="LevelTwoTextNode" presStyleLbl="node2" presStyleIdx="14" presStyleCnt="19" custScaleX="67183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FEC7C78-DB18-426A-912B-48828271D410}" type="pres">
      <dgm:prSet presAssocID="{B37ECBBD-2EE0-4529-A580-46404F4139D9}" presName="level3hierChild" presStyleCnt="0"/>
      <dgm:spPr/>
    </dgm:pt>
    <dgm:pt modelId="{C31A21BD-8F80-4AEC-A5A3-7C25BE06FD6E}" type="pres">
      <dgm:prSet presAssocID="{BCE0C76C-3DCF-4850-A6FD-55666FECF76B}" presName="conn2-1" presStyleLbl="parChTrans1D2" presStyleIdx="15" presStyleCnt="19"/>
      <dgm:spPr/>
      <dgm:t>
        <a:bodyPr/>
        <a:lstStyle/>
        <a:p>
          <a:endParaRPr lang="es-ES"/>
        </a:p>
      </dgm:t>
    </dgm:pt>
    <dgm:pt modelId="{CEF3612B-1154-45C2-9ADA-5546D392D8BA}" type="pres">
      <dgm:prSet presAssocID="{BCE0C76C-3DCF-4850-A6FD-55666FECF76B}" presName="connTx" presStyleLbl="parChTrans1D2" presStyleIdx="15" presStyleCnt="19"/>
      <dgm:spPr/>
      <dgm:t>
        <a:bodyPr/>
        <a:lstStyle/>
        <a:p>
          <a:endParaRPr lang="es-ES"/>
        </a:p>
      </dgm:t>
    </dgm:pt>
    <dgm:pt modelId="{2D221EEC-B367-4B73-A41F-5710A17A33F6}" type="pres">
      <dgm:prSet presAssocID="{DE73EAA9-D6EB-4FDA-B992-AA41170BB6E3}" presName="root2" presStyleCnt="0"/>
      <dgm:spPr/>
    </dgm:pt>
    <dgm:pt modelId="{654287E0-1EB9-4715-BB5B-FB128422CD53}" type="pres">
      <dgm:prSet presAssocID="{DE73EAA9-D6EB-4FDA-B992-AA41170BB6E3}" presName="LevelTwoTextNode" presStyleLbl="node2" presStyleIdx="15" presStyleCnt="19" custScaleX="67730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BE31ADB-5879-4F6D-96BC-24E2018B5571}" type="pres">
      <dgm:prSet presAssocID="{DE73EAA9-D6EB-4FDA-B992-AA41170BB6E3}" presName="level3hierChild" presStyleCnt="0"/>
      <dgm:spPr/>
    </dgm:pt>
    <dgm:pt modelId="{446467BB-988B-474F-98B7-A4B388F15B16}" type="pres">
      <dgm:prSet presAssocID="{F2C3CC6E-7BE8-4C5A-9C80-B36511074643}" presName="conn2-1" presStyleLbl="parChTrans1D2" presStyleIdx="16" presStyleCnt="19"/>
      <dgm:spPr/>
      <dgm:t>
        <a:bodyPr/>
        <a:lstStyle/>
        <a:p>
          <a:endParaRPr lang="es-ES"/>
        </a:p>
      </dgm:t>
    </dgm:pt>
    <dgm:pt modelId="{8E0FA6EF-CED6-4F82-B41B-6392A4C3D14F}" type="pres">
      <dgm:prSet presAssocID="{F2C3CC6E-7BE8-4C5A-9C80-B36511074643}" presName="connTx" presStyleLbl="parChTrans1D2" presStyleIdx="16" presStyleCnt="19"/>
      <dgm:spPr/>
      <dgm:t>
        <a:bodyPr/>
        <a:lstStyle/>
        <a:p>
          <a:endParaRPr lang="es-ES"/>
        </a:p>
      </dgm:t>
    </dgm:pt>
    <dgm:pt modelId="{7F8C36C9-4336-4B85-BF87-AA18D02C2575}" type="pres">
      <dgm:prSet presAssocID="{56E024F5-2778-409D-B9C9-D0C01F4800B9}" presName="root2" presStyleCnt="0"/>
      <dgm:spPr/>
    </dgm:pt>
    <dgm:pt modelId="{EA653D86-7183-4B02-94BF-BD7FF416B1B1}" type="pres">
      <dgm:prSet presAssocID="{56E024F5-2778-409D-B9C9-D0C01F4800B9}" presName="LevelTwoTextNode" presStyleLbl="node2" presStyleIdx="16" presStyleCnt="19" custScaleX="67651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A0DEB11-F000-4506-884C-3A8094EB6B32}" type="pres">
      <dgm:prSet presAssocID="{56E024F5-2778-409D-B9C9-D0C01F4800B9}" presName="level3hierChild" presStyleCnt="0"/>
      <dgm:spPr/>
    </dgm:pt>
    <dgm:pt modelId="{23D843C4-0012-4892-ABF1-97C129CC9CC1}" type="pres">
      <dgm:prSet presAssocID="{0B628E8A-4EC7-408E-9168-4FA7FB3267EF}" presName="root1" presStyleCnt="0"/>
      <dgm:spPr/>
    </dgm:pt>
    <dgm:pt modelId="{04898CFC-209B-476C-99CB-E87225CEDB81}" type="pres">
      <dgm:prSet presAssocID="{0B628E8A-4EC7-408E-9168-4FA7FB3267EF}" presName="LevelOneTextNode" presStyleLbl="node0" presStyleIdx="4" presStyleCnt="6" custScaleX="377060" custScaleY="196593" custLinFactNeighborX="-92180" custLinFactNeighborY="-80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4CDA1A8-580F-4DE1-A1D5-C3631421D7D3}" type="pres">
      <dgm:prSet presAssocID="{0B628E8A-4EC7-408E-9168-4FA7FB3267EF}" presName="level2hierChild" presStyleCnt="0"/>
      <dgm:spPr/>
    </dgm:pt>
    <dgm:pt modelId="{F1EA3039-06D8-4002-AE14-DC6A5FCF26FD}" type="pres">
      <dgm:prSet presAssocID="{A0B9F8D5-4FE7-4E55-BE80-BE96FB4652D2}" presName="conn2-1" presStyleLbl="parChTrans1D2" presStyleIdx="17" presStyleCnt="19"/>
      <dgm:spPr/>
      <dgm:t>
        <a:bodyPr/>
        <a:lstStyle/>
        <a:p>
          <a:endParaRPr lang="es-ES"/>
        </a:p>
      </dgm:t>
    </dgm:pt>
    <dgm:pt modelId="{0976AB31-1511-4186-BB33-F86B72E9AD68}" type="pres">
      <dgm:prSet presAssocID="{A0B9F8D5-4FE7-4E55-BE80-BE96FB4652D2}" presName="connTx" presStyleLbl="parChTrans1D2" presStyleIdx="17" presStyleCnt="19"/>
      <dgm:spPr/>
      <dgm:t>
        <a:bodyPr/>
        <a:lstStyle/>
        <a:p>
          <a:endParaRPr lang="es-ES"/>
        </a:p>
      </dgm:t>
    </dgm:pt>
    <dgm:pt modelId="{5FC28E74-6445-4566-9D00-90A554C8C175}" type="pres">
      <dgm:prSet presAssocID="{48901921-671D-4ECF-AF41-E8BEE99A42B3}" presName="root2" presStyleCnt="0"/>
      <dgm:spPr/>
    </dgm:pt>
    <dgm:pt modelId="{73FDED4D-6987-4387-8C3C-82C2AA81DE81}" type="pres">
      <dgm:prSet presAssocID="{48901921-671D-4ECF-AF41-E8BEE99A42B3}" presName="LevelTwoTextNode" presStyleLbl="node2" presStyleIdx="17" presStyleCnt="19" custScaleX="6763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80044BA-D35E-4321-8A92-B29859C99384}" type="pres">
      <dgm:prSet presAssocID="{48901921-671D-4ECF-AF41-E8BEE99A42B3}" presName="level3hierChild" presStyleCnt="0"/>
      <dgm:spPr/>
    </dgm:pt>
    <dgm:pt modelId="{A49A1E20-DB90-41F8-B840-A25A2F52CFE8}" type="pres">
      <dgm:prSet presAssocID="{6D9C07CE-1F55-4648-8670-1F1275BF4150}" presName="root1" presStyleCnt="0"/>
      <dgm:spPr/>
    </dgm:pt>
    <dgm:pt modelId="{2C7BFEE6-B4BC-4497-87B8-352320B72018}" type="pres">
      <dgm:prSet presAssocID="{6D9C07CE-1F55-4648-8670-1F1275BF4150}" presName="LevelOneTextNode" presStyleLbl="node0" presStyleIdx="5" presStyleCnt="6" custScaleX="377060" custScaleY="76310" custLinFactNeighborX="-92180" custLinFactNeighborY="-801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6F3A871-841F-4A3D-B491-91B1B83B47C1}" type="pres">
      <dgm:prSet presAssocID="{6D9C07CE-1F55-4648-8670-1F1275BF4150}" presName="level2hierChild" presStyleCnt="0"/>
      <dgm:spPr/>
    </dgm:pt>
    <dgm:pt modelId="{CD9F8A6C-80AE-409B-9A0C-0DC2ACD5F3F8}" type="pres">
      <dgm:prSet presAssocID="{6E77B303-0813-42E3-A5A3-7E7E5CA92E72}" presName="conn2-1" presStyleLbl="parChTrans1D2" presStyleIdx="18" presStyleCnt="19"/>
      <dgm:spPr/>
      <dgm:t>
        <a:bodyPr/>
        <a:lstStyle/>
        <a:p>
          <a:endParaRPr lang="es-ES"/>
        </a:p>
      </dgm:t>
    </dgm:pt>
    <dgm:pt modelId="{2D867B3F-DF2C-46D6-8B64-541E873DE360}" type="pres">
      <dgm:prSet presAssocID="{6E77B303-0813-42E3-A5A3-7E7E5CA92E72}" presName="connTx" presStyleLbl="parChTrans1D2" presStyleIdx="18" presStyleCnt="19"/>
      <dgm:spPr/>
      <dgm:t>
        <a:bodyPr/>
        <a:lstStyle/>
        <a:p>
          <a:endParaRPr lang="es-ES"/>
        </a:p>
      </dgm:t>
    </dgm:pt>
    <dgm:pt modelId="{BAE0DF72-F6DC-469E-A3A3-30D460291173}" type="pres">
      <dgm:prSet presAssocID="{B2EF3663-0C50-4631-8624-FE79290C0301}" presName="root2" presStyleCnt="0"/>
      <dgm:spPr/>
    </dgm:pt>
    <dgm:pt modelId="{69C880A6-9476-480C-B735-52BEDB01468E}" type="pres">
      <dgm:prSet presAssocID="{B2EF3663-0C50-4631-8624-FE79290C0301}" presName="LevelTwoTextNode" presStyleLbl="node2" presStyleIdx="18" presStyleCnt="19" custScaleX="67635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DFC5D78-E1E5-41C5-97EC-75B2D6631268}" type="pres">
      <dgm:prSet presAssocID="{B2EF3663-0C50-4631-8624-FE79290C0301}" presName="level3hierChild" presStyleCnt="0"/>
      <dgm:spPr/>
    </dgm:pt>
  </dgm:ptLst>
  <dgm:cxnLst>
    <dgm:cxn modelId="{6B011321-D40E-4DE7-98EC-0876DD8BDA7B}" type="presOf" srcId="{15256EF1-7932-4529-9304-D6F2BC298957}" destId="{40CFFFFC-2A86-4141-B4C6-9DA9E76023AE}" srcOrd="0" destOrd="0" presId="urn:microsoft.com/office/officeart/2005/8/layout/hierarchy2"/>
    <dgm:cxn modelId="{9CC20FBB-481D-402E-9F35-5BCFD1900BA7}" type="presOf" srcId="{B2EF3663-0C50-4631-8624-FE79290C0301}" destId="{69C880A6-9476-480C-B735-52BEDB01468E}" srcOrd="0" destOrd="0" presId="urn:microsoft.com/office/officeart/2005/8/layout/hierarchy2"/>
    <dgm:cxn modelId="{E390D313-70A3-4EC1-8959-26E885D0F38A}" srcId="{4CC8C665-9103-4E37-AEEE-C609F8290F48}" destId="{56E024F5-2778-409D-B9C9-D0C01F4800B9}" srcOrd="3" destOrd="0" parTransId="{F2C3CC6E-7BE8-4C5A-9C80-B36511074643}" sibTransId="{859A654B-2C84-4646-9ECF-222AC6CB712B}"/>
    <dgm:cxn modelId="{D75D7DFA-546B-4C86-B495-83E50DDFEA56}" srcId="{07A81C6B-AA53-464E-A303-2F7DE9B11700}" destId="{E9371AEB-B76B-4A8E-9482-2DD6A970E714}" srcOrd="4" destOrd="0" parTransId="{321F5BC9-F0BE-4208-BBBE-CB3C57CB8876}" sibTransId="{8331490D-50F6-468A-837D-0E2DC6215654}"/>
    <dgm:cxn modelId="{6B1D66E0-1B58-4C54-BC28-2E21A661E9D5}" type="presOf" srcId="{6E77B303-0813-42E3-A5A3-7E7E5CA92E72}" destId="{2D867B3F-DF2C-46D6-8B64-541E873DE360}" srcOrd="1" destOrd="0" presId="urn:microsoft.com/office/officeart/2005/8/layout/hierarchy2"/>
    <dgm:cxn modelId="{73E54A62-60AF-49DA-B970-D297B866BCD0}" type="presOf" srcId="{44F04E02-8954-45D9-8711-D8CEE9A305D5}" destId="{06C32161-94CF-4A33-90A1-57042A3A572D}" srcOrd="0" destOrd="0" presId="urn:microsoft.com/office/officeart/2005/8/layout/hierarchy2"/>
    <dgm:cxn modelId="{C214A3F1-CE37-4A18-8BA2-BBD37C29DF67}" srcId="{461877D9-4D83-4CD0-B584-83F46376E8E1}" destId="{EA37EA9D-1722-4ECA-99A1-65DCB09AC17F}" srcOrd="3" destOrd="0" parTransId="{0A2AD24C-063B-465D-BD29-049E93C1C2AC}" sibTransId="{106B49BA-CD42-41EA-83BA-551FDC3B6464}"/>
    <dgm:cxn modelId="{02B7A41C-3BCC-4CFE-89D1-E2240118B3BD}" type="presOf" srcId="{767A81C1-08D9-4B3A-AC82-379F07B7C4C2}" destId="{4E8B45E9-09B4-4797-8056-BA11A9CB5ABC}" srcOrd="1" destOrd="0" presId="urn:microsoft.com/office/officeart/2005/8/layout/hierarchy2"/>
    <dgm:cxn modelId="{EE1861FE-6883-4FA5-9ED3-BC8BAAFFBDEE}" type="presOf" srcId="{83FEE9FD-1A75-46A0-B03F-A0D5554B33A9}" destId="{258797B2-F1EF-4236-8F5C-5F2D60BEC4AE}" srcOrd="0" destOrd="0" presId="urn:microsoft.com/office/officeart/2005/8/layout/hierarchy2"/>
    <dgm:cxn modelId="{03AA4F42-F627-4083-882F-52991BDB2BCD}" type="presOf" srcId="{E3FF0C3F-0850-4C0F-9995-35C5EEAC6807}" destId="{B58C5DC1-E988-429A-AA98-C714FAA972D6}" srcOrd="0" destOrd="0" presId="urn:microsoft.com/office/officeart/2005/8/layout/hierarchy2"/>
    <dgm:cxn modelId="{0DDD66FF-CEDF-430D-B468-7C9855F4E430}" srcId="{07A81C6B-AA53-464E-A303-2F7DE9B11700}" destId="{1DEB8002-ECB1-467E-9654-67067B9C369E}" srcOrd="2" destOrd="0" parTransId="{66609E2E-1700-473B-B4CC-7E8A3D86F146}" sibTransId="{CCD6E38D-7CB7-4A1E-874D-94A6969BBF44}"/>
    <dgm:cxn modelId="{9984AA9A-5845-473C-A94C-4ABDC6FE0003}" type="presOf" srcId="{E2E6DD4D-AC90-4412-9314-DA46CB818774}" destId="{D3C7D746-9413-4C22-8FB5-5937D86CD918}" srcOrd="0" destOrd="0" presId="urn:microsoft.com/office/officeart/2005/8/layout/hierarchy2"/>
    <dgm:cxn modelId="{AAB4999D-77E9-4521-BC96-193ED9D7A2F3}" srcId="{6D9C07CE-1F55-4648-8670-1F1275BF4150}" destId="{B2EF3663-0C50-4631-8624-FE79290C0301}" srcOrd="0" destOrd="0" parTransId="{6E77B303-0813-42E3-A5A3-7E7E5CA92E72}" sibTransId="{9FF72D23-8AD1-4F92-BDE9-96478017AF57}"/>
    <dgm:cxn modelId="{FAA84551-8626-4612-BBB8-0EFA0C74E132}" type="presOf" srcId="{A04DBF9B-AFA2-4F17-A77E-FC3493AD3460}" destId="{19BF6ECA-6C11-4F39-89DF-1B4BE150C7F6}" srcOrd="0" destOrd="0" presId="urn:microsoft.com/office/officeart/2005/8/layout/hierarchy2"/>
    <dgm:cxn modelId="{6F3CDFC3-C952-4147-8DA5-F8530832394C}" type="presOf" srcId="{E9371AEB-B76B-4A8E-9482-2DD6A970E714}" destId="{360AF10E-A4E9-4345-8E60-17D217434705}" srcOrd="0" destOrd="0" presId="urn:microsoft.com/office/officeart/2005/8/layout/hierarchy2"/>
    <dgm:cxn modelId="{E6705BC5-2C85-4A7C-A64D-0559AF477806}" srcId="{461877D9-4D83-4CD0-B584-83F46376E8E1}" destId="{FBA61382-6BCE-4B71-AF92-E5913E2B5670}" srcOrd="5" destOrd="0" parTransId="{E2E6DD4D-AC90-4412-9314-DA46CB818774}" sibTransId="{978EC255-6F81-4BD2-8BD1-D372F5170CF0}"/>
    <dgm:cxn modelId="{5DF8F4F1-B610-4B2D-A2E6-60F77453CB23}" type="presOf" srcId="{DE73EAA9-D6EB-4FDA-B992-AA41170BB6E3}" destId="{654287E0-1EB9-4715-BB5B-FB128422CD53}" srcOrd="0" destOrd="0" presId="urn:microsoft.com/office/officeart/2005/8/layout/hierarchy2"/>
    <dgm:cxn modelId="{A5CBF6DC-20E2-43F7-A5AB-8ACEF3C37CFC}" srcId="{28425B83-1A35-4595-9348-8F73EA248A90}" destId="{3B12C5F3-26C0-4423-8EA1-047FBC6D0B2E}" srcOrd="0" destOrd="0" parTransId="{56CDD727-6530-427C-9616-C17CA6F173CE}" sibTransId="{D380DF9E-697C-4FDB-AC8D-4189E29573A7}"/>
    <dgm:cxn modelId="{57715227-5B11-4563-BE49-3FA2512F0718}" srcId="{07A81C6B-AA53-464E-A303-2F7DE9B11700}" destId="{ED857872-F6BA-4040-9551-65862E1F1244}" srcOrd="1" destOrd="0" parTransId="{767A81C1-08D9-4B3A-AC82-379F07B7C4C2}" sibTransId="{E05BDE3C-A417-4CB9-8C25-F28F27DD7003}"/>
    <dgm:cxn modelId="{5CB070FA-D363-421D-A186-E26B7915884A}" type="presOf" srcId="{E4C63AD5-72F5-4F76-AFF1-BC49547BC20A}" destId="{5712E809-69B9-47A2-B280-894F253CA272}" srcOrd="0" destOrd="0" presId="urn:microsoft.com/office/officeart/2005/8/layout/hierarchy2"/>
    <dgm:cxn modelId="{15427A41-53CE-468E-8A8B-85AE81D05BD3}" srcId="{461877D9-4D83-4CD0-B584-83F46376E8E1}" destId="{83FEE9FD-1A75-46A0-B03F-A0D5554B33A9}" srcOrd="4" destOrd="0" parTransId="{2DA53C5E-A101-4B08-9FAE-84C01BED31C1}" sibTransId="{6FCDCBF9-0938-4F2C-BD2C-3029E8BC9DA8}"/>
    <dgm:cxn modelId="{24C417D5-5520-429C-B735-331A2428E059}" type="presOf" srcId="{EF294D40-86E4-40C0-8484-37AD0ED9F94A}" destId="{D00362AE-83B3-43B9-9104-8C317C56333C}" srcOrd="0" destOrd="0" presId="urn:microsoft.com/office/officeart/2005/8/layout/hierarchy2"/>
    <dgm:cxn modelId="{08D9E0D9-0390-4B42-8E5B-A7B7EF4321CC}" type="presOf" srcId="{3F744B7D-6CF3-41B8-8096-90553E586EAB}" destId="{4AE9E6C7-7A8C-4078-87BB-9B7580AC0B23}" srcOrd="1" destOrd="0" presId="urn:microsoft.com/office/officeart/2005/8/layout/hierarchy2"/>
    <dgm:cxn modelId="{497047B8-1639-4335-94F5-7EFE0170ED2B}" type="presOf" srcId="{3B12C5F3-26C0-4423-8EA1-047FBC6D0B2E}" destId="{C66DF421-7506-4E05-B13A-BA2F1BFEF4F8}" srcOrd="0" destOrd="0" presId="urn:microsoft.com/office/officeart/2005/8/layout/hierarchy2"/>
    <dgm:cxn modelId="{22DDF81C-2861-42E9-B843-9E6ADE01A5E7}" type="presOf" srcId="{A0B9F8D5-4FE7-4E55-BE80-BE96FB4652D2}" destId="{F1EA3039-06D8-4002-AE14-DC6A5FCF26FD}" srcOrd="0" destOrd="0" presId="urn:microsoft.com/office/officeart/2005/8/layout/hierarchy2"/>
    <dgm:cxn modelId="{A3B539BC-26B0-4AC5-821F-3EF54BB91719}" type="presOf" srcId="{FBA61382-6BCE-4B71-AF92-E5913E2B5670}" destId="{291552AB-8265-4D07-8DE0-1F0D9EE6FB58}" srcOrd="0" destOrd="0" presId="urn:microsoft.com/office/officeart/2005/8/layout/hierarchy2"/>
    <dgm:cxn modelId="{AFC8A491-8D2C-4806-B65C-1E0016A1495F}" type="presOf" srcId="{461877D9-4D83-4CD0-B584-83F46376E8E1}" destId="{E1D11563-9D4E-48B0-9776-42A8C32E76CA}" srcOrd="0" destOrd="0" presId="urn:microsoft.com/office/officeart/2005/8/layout/hierarchy2"/>
    <dgm:cxn modelId="{F6E84F96-FBD7-44B1-9C5C-357E27BC6223}" type="presOf" srcId="{A2869301-C3EA-4C6C-B3EF-CD5708CE5770}" destId="{B04176D0-D91F-46D5-B59E-3D34CA080AED}" srcOrd="0" destOrd="0" presId="urn:microsoft.com/office/officeart/2005/8/layout/hierarchy2"/>
    <dgm:cxn modelId="{87882D87-16E4-4E9F-B2C8-C39CE96F2056}" srcId="{44F04E02-8954-45D9-8711-D8CEE9A305D5}" destId="{0B628E8A-4EC7-408E-9168-4FA7FB3267EF}" srcOrd="4" destOrd="0" parTransId="{3E28F685-1DF4-4D8B-9B57-76FEB80F033F}" sibTransId="{67EFE35A-E5D8-498F-9000-92725B11E2A9}"/>
    <dgm:cxn modelId="{575D792F-3308-4529-A7FE-EAFDE03C6FDC}" type="presOf" srcId="{E42E48AF-6C90-4C5E-811C-10D773A57114}" destId="{8899CD89-9A8D-4FD2-BEA1-CD06BEED1375}" srcOrd="0" destOrd="0" presId="urn:microsoft.com/office/officeart/2005/8/layout/hierarchy2"/>
    <dgm:cxn modelId="{A20DCD98-FEBA-4E88-8029-2C1DE45333B1}" srcId="{0B628E8A-4EC7-408E-9168-4FA7FB3267EF}" destId="{48901921-671D-4ECF-AF41-E8BEE99A42B3}" srcOrd="0" destOrd="0" parTransId="{A0B9F8D5-4FE7-4E55-BE80-BE96FB4652D2}" sibTransId="{8D6D0531-DD3D-48A4-A56A-28C603AB125C}"/>
    <dgm:cxn modelId="{146AB9EA-F0F8-47FB-8D17-42E8F5315CE2}" srcId="{28425B83-1A35-4595-9348-8F73EA248A90}" destId="{E3FF0C3F-0850-4C0F-9995-35C5EEAC6807}" srcOrd="1" destOrd="0" parTransId="{A2869301-C3EA-4C6C-B3EF-CD5708CE5770}" sibTransId="{342313E9-B788-4056-8D5F-B436A5226D13}"/>
    <dgm:cxn modelId="{FE3F82A1-FE37-4F68-B867-AF19099410AE}" type="presOf" srcId="{1DEB8002-ECB1-467E-9654-67067B9C369E}" destId="{7203121A-27A7-4070-A5F9-D5512A90FF27}" srcOrd="0" destOrd="0" presId="urn:microsoft.com/office/officeart/2005/8/layout/hierarchy2"/>
    <dgm:cxn modelId="{23EC431B-3E5B-46A7-B0BC-81737C3A9D0C}" type="presOf" srcId="{EA37EA9D-1722-4ECA-99A1-65DCB09AC17F}" destId="{F1875C39-2A37-4804-BA2F-786D7311E151}" srcOrd="0" destOrd="0" presId="urn:microsoft.com/office/officeart/2005/8/layout/hierarchy2"/>
    <dgm:cxn modelId="{A9CEBD64-23FD-49D7-A0C6-E7EE8A97AB23}" srcId="{44F04E02-8954-45D9-8711-D8CEE9A305D5}" destId="{07A81C6B-AA53-464E-A303-2F7DE9B11700}" srcOrd="2" destOrd="0" parTransId="{71F128B9-739D-4608-A187-58B5255E89A0}" sibTransId="{DA039E61-93D0-4484-B4EB-9592B5A2981A}"/>
    <dgm:cxn modelId="{5892E1A0-AB40-493D-8535-491A7DEBFE2D}" type="presOf" srcId="{56CDD727-6530-427C-9616-C17CA6F173CE}" destId="{E261B2EC-198C-4E3C-BAE1-4FD12EE19DDE}" srcOrd="0" destOrd="0" presId="urn:microsoft.com/office/officeart/2005/8/layout/hierarchy2"/>
    <dgm:cxn modelId="{E22C7ADE-054C-4A81-AF59-60AF23999214}" type="presOf" srcId="{48901921-671D-4ECF-AF41-E8BEE99A42B3}" destId="{73FDED4D-6987-4387-8C3C-82C2AA81DE81}" srcOrd="0" destOrd="0" presId="urn:microsoft.com/office/officeart/2005/8/layout/hierarchy2"/>
    <dgm:cxn modelId="{63A5BEDC-568C-402E-A8F0-026FF359F73B}" type="presOf" srcId="{31B16CDE-D4EC-46E5-AF58-7DDBEFC76C09}" destId="{F17D6420-5FE1-44D3-B649-88E39B3A4454}" srcOrd="0" destOrd="0" presId="urn:microsoft.com/office/officeart/2005/8/layout/hierarchy2"/>
    <dgm:cxn modelId="{A7A8FF19-4157-441E-A5E7-160A3DFA9682}" type="presOf" srcId="{6D9C07CE-1F55-4648-8670-1F1275BF4150}" destId="{2C7BFEE6-B4BC-4497-87B8-352320B72018}" srcOrd="0" destOrd="0" presId="urn:microsoft.com/office/officeart/2005/8/layout/hierarchy2"/>
    <dgm:cxn modelId="{4BD39EAE-F7DC-4280-9600-16D9CF07393C}" type="presOf" srcId="{A71FA08A-CF0B-475C-A66D-D5D7B461C1AC}" destId="{F4C5715C-C7ED-453E-BAD2-6781E0EDA1C4}" srcOrd="0" destOrd="0" presId="urn:microsoft.com/office/officeart/2005/8/layout/hierarchy2"/>
    <dgm:cxn modelId="{DF900995-F4E7-4B28-8515-87E39CFB4B01}" type="presOf" srcId="{56CDD727-6530-427C-9616-C17CA6F173CE}" destId="{B2280319-FFBE-4125-B0B3-06B55D273185}" srcOrd="1" destOrd="0" presId="urn:microsoft.com/office/officeart/2005/8/layout/hierarchy2"/>
    <dgm:cxn modelId="{C6F90172-93BA-4F70-82BB-93CA6D1465F5}" type="presOf" srcId="{F8F397A8-585F-45AB-B25F-3FA7C5AE0338}" destId="{15C75B69-27A2-4EA8-ADFD-9791E401880F}" srcOrd="0" destOrd="0" presId="urn:microsoft.com/office/officeart/2005/8/layout/hierarchy2"/>
    <dgm:cxn modelId="{E33369DD-E5D4-48EC-8CB1-459B3A111D72}" type="presOf" srcId="{0B628E8A-4EC7-408E-9168-4FA7FB3267EF}" destId="{04898CFC-209B-476C-99CB-E87225CEDB81}" srcOrd="0" destOrd="0" presId="urn:microsoft.com/office/officeart/2005/8/layout/hierarchy2"/>
    <dgm:cxn modelId="{94F1836D-04A8-4DE2-B67B-EBE5A36486F2}" type="presOf" srcId="{BCE0C76C-3DCF-4850-A6FD-55666FECF76B}" destId="{CEF3612B-1154-45C2-9ADA-5546D392D8BA}" srcOrd="1" destOrd="0" presId="urn:microsoft.com/office/officeart/2005/8/layout/hierarchy2"/>
    <dgm:cxn modelId="{9EA7114C-540F-4245-98A0-E2C121ABC3CD}" type="presOf" srcId="{4CC8C665-9103-4E37-AEEE-C609F8290F48}" destId="{354A320C-335B-4BAF-8A06-6E124E8C038F}" srcOrd="0" destOrd="0" presId="urn:microsoft.com/office/officeart/2005/8/layout/hierarchy2"/>
    <dgm:cxn modelId="{8C7E27DA-02DE-4397-BAC8-3EDF3F1C167D}" srcId="{461877D9-4D83-4CD0-B584-83F46376E8E1}" destId="{31B16CDE-D4EC-46E5-AF58-7DDBEFC76C09}" srcOrd="1" destOrd="0" parTransId="{CB0E1383-BA45-4168-B139-2138FDA75C89}" sibTransId="{B04BCB2C-8423-4251-8AD8-552C1BCF4D2F}"/>
    <dgm:cxn modelId="{AA74B6FE-6E90-4318-9CAF-86FB1F904C3D}" srcId="{07A81C6B-AA53-464E-A303-2F7DE9B11700}" destId="{E4C63AD5-72F5-4F76-AFF1-BC49547BC20A}" srcOrd="0" destOrd="0" parTransId="{A04DBF9B-AFA2-4F17-A77E-FC3493AD3460}" sibTransId="{846F9ABC-27AE-4032-A750-FA642F37666A}"/>
    <dgm:cxn modelId="{2F30649C-768E-47B0-AF30-18CE5C39D622}" type="presOf" srcId="{F3903CD9-CC4B-44C0-A78B-AEBF5E765083}" destId="{95145C5A-6EC0-43AD-91F1-5F32C5C0F650}" srcOrd="0" destOrd="0" presId="urn:microsoft.com/office/officeart/2005/8/layout/hierarchy2"/>
    <dgm:cxn modelId="{34293DEE-38A1-40B2-A4DF-F9DBD7984975}" srcId="{44F04E02-8954-45D9-8711-D8CEE9A305D5}" destId="{6D9C07CE-1F55-4648-8670-1F1275BF4150}" srcOrd="5" destOrd="0" parTransId="{48EE897B-CA45-4BAD-A388-0C9E61BD2FE3}" sibTransId="{F84BCF52-8764-4E1F-85D1-21EED2EF9DA9}"/>
    <dgm:cxn modelId="{CA1920DB-D4EA-4D72-BB91-DDB1672A86ED}" type="presOf" srcId="{EF294D40-86E4-40C0-8484-37AD0ED9F94A}" destId="{01485838-4A3A-4514-B72D-801DEB65AD99}" srcOrd="1" destOrd="0" presId="urn:microsoft.com/office/officeart/2005/8/layout/hierarchy2"/>
    <dgm:cxn modelId="{DD53C918-5ED1-4850-A95B-635D489CE6AD}" type="presOf" srcId="{28425B83-1A35-4595-9348-8F73EA248A90}" destId="{5C99CAB5-038D-430B-A675-BAED0BD4DA8E}" srcOrd="0" destOrd="0" presId="urn:microsoft.com/office/officeart/2005/8/layout/hierarchy2"/>
    <dgm:cxn modelId="{E276B5D4-8E97-4013-B558-C20CC673968A}" type="presOf" srcId="{CB0E1383-BA45-4168-B139-2138FDA75C89}" destId="{D51CD31C-AFEE-4212-8784-2E2F78EC02F6}" srcOrd="0" destOrd="0" presId="urn:microsoft.com/office/officeart/2005/8/layout/hierarchy2"/>
    <dgm:cxn modelId="{993EE241-6333-4894-A2D6-58CD6FF9FD45}" srcId="{44F04E02-8954-45D9-8711-D8CEE9A305D5}" destId="{28425B83-1A35-4595-9348-8F73EA248A90}" srcOrd="0" destOrd="0" parTransId="{15E17AF0-9660-4C58-B4C6-FF5B3D37A28A}" sibTransId="{FD50A7A6-D1BD-4146-8AC5-437183A45C48}"/>
    <dgm:cxn modelId="{77E293C5-8938-4CE0-812B-35B1C4524CBB}" type="presOf" srcId="{ED857872-F6BA-4040-9551-65862E1F1244}" destId="{5CDE153A-3194-440C-9298-5DAF21CE31D6}" srcOrd="0" destOrd="0" presId="urn:microsoft.com/office/officeart/2005/8/layout/hierarchy2"/>
    <dgm:cxn modelId="{B2728319-FA3C-4D08-BB1C-3513237D7E7C}" srcId="{461877D9-4D83-4CD0-B584-83F46376E8E1}" destId="{A71FA08A-CF0B-475C-A66D-D5D7B461C1AC}" srcOrd="2" destOrd="0" parTransId="{EF294D40-86E4-40C0-8484-37AD0ED9F94A}" sibTransId="{9D5E626D-1A9B-44D1-B9DB-24B09231D9DF}"/>
    <dgm:cxn modelId="{2819B8FC-93A6-4CCF-A967-D30A1B5957BD}" type="presOf" srcId="{2DA53C5E-A101-4B08-9FAE-84C01BED31C1}" destId="{F67E646A-82CA-4A21-B3A1-22EE79582C22}" srcOrd="1" destOrd="0" presId="urn:microsoft.com/office/officeart/2005/8/layout/hierarchy2"/>
    <dgm:cxn modelId="{718E3EDC-08C9-40F6-B2C2-B89826544F00}" srcId="{44F04E02-8954-45D9-8711-D8CEE9A305D5}" destId="{461877D9-4D83-4CD0-B584-83F46376E8E1}" srcOrd="1" destOrd="0" parTransId="{6F47A113-7335-42DC-83B5-39BC84AF03C6}" sibTransId="{F7CDCF7C-03B6-443B-B5F9-E84DCA855271}"/>
    <dgm:cxn modelId="{3459DCCA-BD2A-4A4F-8879-E28A0472F33F}" type="presOf" srcId="{6E77B303-0813-42E3-A5A3-7E7E5CA92E72}" destId="{CD9F8A6C-80AE-409B-9A0C-0DC2ACD5F3F8}" srcOrd="0" destOrd="0" presId="urn:microsoft.com/office/officeart/2005/8/layout/hierarchy2"/>
    <dgm:cxn modelId="{58B5F807-DA74-4653-A897-754929E35A17}" type="presOf" srcId="{B37ECBBD-2EE0-4529-A580-46404F4139D9}" destId="{66E179BD-D6DE-4465-B39C-B3B85B60EBC4}" srcOrd="0" destOrd="0" presId="urn:microsoft.com/office/officeart/2005/8/layout/hierarchy2"/>
    <dgm:cxn modelId="{9374260A-FC35-4A0B-BFAA-D62F89B90018}" type="presOf" srcId="{0871C53C-A443-4956-806E-6F067BDA93C9}" destId="{047E6438-4666-4A29-A6E5-F9080C0B19EB}" srcOrd="1" destOrd="0" presId="urn:microsoft.com/office/officeart/2005/8/layout/hierarchy2"/>
    <dgm:cxn modelId="{98B9D02B-D89D-423C-9748-074DE31985BE}" type="presOf" srcId="{F2C3CC6E-7BE8-4C5A-9C80-B36511074643}" destId="{8E0FA6EF-CED6-4F82-B41B-6392A4C3D14F}" srcOrd="1" destOrd="0" presId="urn:microsoft.com/office/officeart/2005/8/layout/hierarchy2"/>
    <dgm:cxn modelId="{64440788-B353-4EB9-BBD3-7F3EED6A8A74}" type="presOf" srcId="{66609E2E-1700-473B-B4CC-7E8A3D86F146}" destId="{C22BAF11-8584-4966-8575-4FDE4F483A12}" srcOrd="1" destOrd="0" presId="urn:microsoft.com/office/officeart/2005/8/layout/hierarchy2"/>
    <dgm:cxn modelId="{1D3C78EB-0217-492B-899E-816937D62CF1}" srcId="{4CC8C665-9103-4E37-AEEE-C609F8290F48}" destId="{DE73EAA9-D6EB-4FDA-B992-AA41170BB6E3}" srcOrd="2" destOrd="0" parTransId="{BCE0C76C-3DCF-4850-A6FD-55666FECF76B}" sibTransId="{17CD0BD8-BFA8-404E-836A-6B1644437103}"/>
    <dgm:cxn modelId="{BAF9CD85-4C15-47AD-9F9D-D43D14C28A44}" type="presOf" srcId="{07A81C6B-AA53-464E-A303-2F7DE9B11700}" destId="{E1722779-518E-4494-A88E-7BAA933AF968}" srcOrd="0" destOrd="0" presId="urn:microsoft.com/office/officeart/2005/8/layout/hierarchy2"/>
    <dgm:cxn modelId="{60F46BC5-7416-40CD-B789-8BD84C32BA88}" srcId="{461877D9-4D83-4CD0-B584-83F46376E8E1}" destId="{E42E48AF-6C90-4C5E-811C-10D773A57114}" srcOrd="0" destOrd="0" parTransId="{3F744B7D-6CF3-41B8-8096-90553E586EAB}" sibTransId="{A9C8F922-1CC8-4B2C-846F-46989C978ECB}"/>
    <dgm:cxn modelId="{4C287148-1E38-4B95-AE48-BB78D1D3D520}" type="presOf" srcId="{66609E2E-1700-473B-B4CC-7E8A3D86F146}" destId="{7EE6B886-C9D0-427E-AC57-FDF9EE51CA43}" srcOrd="0" destOrd="0" presId="urn:microsoft.com/office/officeart/2005/8/layout/hierarchy2"/>
    <dgm:cxn modelId="{8CE6AD1D-8FDC-46FC-9285-624ABF6AD2C4}" type="presOf" srcId="{3F744B7D-6CF3-41B8-8096-90553E586EAB}" destId="{333D6FDC-AC31-43EE-8673-8EF7D2A01869}" srcOrd="0" destOrd="0" presId="urn:microsoft.com/office/officeart/2005/8/layout/hierarchy2"/>
    <dgm:cxn modelId="{7F0BE10A-6A69-4434-80ED-AED48D878364}" type="presOf" srcId="{15256EF1-7932-4529-9304-D6F2BC298957}" destId="{8B8BD1A1-31FB-4CF7-8DD0-99D0949F7AEB}" srcOrd="1" destOrd="0" presId="urn:microsoft.com/office/officeart/2005/8/layout/hierarchy2"/>
    <dgm:cxn modelId="{96C917E9-7471-431E-A583-AB9987577367}" type="presOf" srcId="{A0B9F8D5-4FE7-4E55-BE80-BE96FB4652D2}" destId="{0976AB31-1511-4186-BB33-F86B72E9AD68}" srcOrd="1" destOrd="0" presId="urn:microsoft.com/office/officeart/2005/8/layout/hierarchy2"/>
    <dgm:cxn modelId="{EB08EBBC-BF4B-4ABB-8818-37AE67A783DD}" type="presOf" srcId="{56E024F5-2778-409D-B9C9-D0C01F4800B9}" destId="{EA653D86-7183-4B02-94BF-BD7FF416B1B1}" srcOrd="0" destOrd="0" presId="urn:microsoft.com/office/officeart/2005/8/layout/hierarchy2"/>
    <dgm:cxn modelId="{A5AA4911-4B12-4631-8DF0-B5175CA95E32}" type="presOf" srcId="{F2C3CC6E-7BE8-4C5A-9C80-B36511074643}" destId="{446467BB-988B-474F-98B7-A4B388F15B16}" srcOrd="0" destOrd="0" presId="urn:microsoft.com/office/officeart/2005/8/layout/hierarchy2"/>
    <dgm:cxn modelId="{8D3A7532-8F8E-4A5D-8FE5-818250335FFC}" type="presOf" srcId="{767A81C1-08D9-4B3A-AC82-379F07B7C4C2}" destId="{34B134DE-2616-4E6D-A810-A03CE18174EE}" srcOrd="0" destOrd="0" presId="urn:microsoft.com/office/officeart/2005/8/layout/hierarchy2"/>
    <dgm:cxn modelId="{B407F9CF-8CB9-4321-82AA-598C503E951E}" type="presOf" srcId="{F3903CD9-CC4B-44C0-A78B-AEBF5E765083}" destId="{A7A6440B-50CD-45BC-83B0-8562F542F91B}" srcOrd="1" destOrd="0" presId="urn:microsoft.com/office/officeart/2005/8/layout/hierarchy2"/>
    <dgm:cxn modelId="{F9D5F129-5F26-4BA0-B24C-976C9533F452}" srcId="{4CC8C665-9103-4E37-AEEE-C609F8290F48}" destId="{F8F397A8-585F-45AB-B25F-3FA7C5AE0338}" srcOrd="0" destOrd="0" parTransId="{15256EF1-7932-4529-9304-D6F2BC298957}" sibTransId="{902CA95F-C1C4-4C82-A23D-C8AB98F72F4F}"/>
    <dgm:cxn modelId="{C04EE3AE-2497-4A00-A6FA-7CA2C84AF38E}" type="presOf" srcId="{0A2AD24C-063B-465D-BD29-049E93C1C2AC}" destId="{57859585-27F1-4898-9956-120303138BAB}" srcOrd="0" destOrd="0" presId="urn:microsoft.com/office/officeart/2005/8/layout/hierarchy2"/>
    <dgm:cxn modelId="{26465C73-DC04-4D72-955B-9EAB9B79FD13}" type="presOf" srcId="{A04DBF9B-AFA2-4F17-A77E-FC3493AD3460}" destId="{FE67C778-C007-452E-9F0F-1BC93C713838}" srcOrd="1" destOrd="0" presId="urn:microsoft.com/office/officeart/2005/8/layout/hierarchy2"/>
    <dgm:cxn modelId="{096310A5-6588-4075-A967-409BF69D9F23}" srcId="{4CC8C665-9103-4E37-AEEE-C609F8290F48}" destId="{B37ECBBD-2EE0-4529-A580-46404F4139D9}" srcOrd="1" destOrd="0" parTransId="{F3903CD9-CC4B-44C0-A78B-AEBF5E765083}" sibTransId="{5636D4DA-B1BF-4E6E-A359-BCB52255C5EE}"/>
    <dgm:cxn modelId="{0C3C716C-6830-4D54-A03E-03020B9AAE56}" type="presOf" srcId="{321F5BC9-F0BE-4208-BBBE-CB3C57CB8876}" destId="{32210A93-485A-48D6-A0F1-F2D26A936601}" srcOrd="0" destOrd="0" presId="urn:microsoft.com/office/officeart/2005/8/layout/hierarchy2"/>
    <dgm:cxn modelId="{643C7E53-C485-4D72-B8B3-802D5B338D73}" type="presOf" srcId="{BCE0C76C-3DCF-4850-A6FD-55666FECF76B}" destId="{C31A21BD-8F80-4AEC-A5A3-7C25BE06FD6E}" srcOrd="0" destOrd="0" presId="urn:microsoft.com/office/officeart/2005/8/layout/hierarchy2"/>
    <dgm:cxn modelId="{38615059-D294-4793-B3DC-B43B391F7DAC}" type="presOf" srcId="{A2869301-C3EA-4C6C-B3EF-CD5708CE5770}" destId="{836A7FBA-8D80-4404-801E-877AA76663FF}" srcOrd="1" destOrd="0" presId="urn:microsoft.com/office/officeart/2005/8/layout/hierarchy2"/>
    <dgm:cxn modelId="{81412F70-C034-49F9-B06C-0D5D0D2FE866}" type="presOf" srcId="{2DA53C5E-A101-4B08-9FAE-84C01BED31C1}" destId="{3EAE1059-B257-4BEA-8F46-37D71626394B}" srcOrd="0" destOrd="0" presId="urn:microsoft.com/office/officeart/2005/8/layout/hierarchy2"/>
    <dgm:cxn modelId="{E25E0DAA-F1C5-4C84-BC8C-7926C72E4DD4}" type="presOf" srcId="{0871C53C-A443-4956-806E-6F067BDA93C9}" destId="{F7A5FBC2-BB08-4865-A07F-133C210D8B53}" srcOrd="0" destOrd="0" presId="urn:microsoft.com/office/officeart/2005/8/layout/hierarchy2"/>
    <dgm:cxn modelId="{BCD2E1CB-A3F2-45E2-B7FC-D1A85CB8118C}" type="presOf" srcId="{321F5BC9-F0BE-4208-BBBE-CB3C57CB8876}" destId="{B799B292-6D68-40C7-A78B-CCFFC2082871}" srcOrd="1" destOrd="0" presId="urn:microsoft.com/office/officeart/2005/8/layout/hierarchy2"/>
    <dgm:cxn modelId="{4B02D4FA-E755-4E0D-81F7-8891201D123D}" type="presOf" srcId="{0A2AD24C-063B-465D-BD29-049E93C1C2AC}" destId="{360E22D1-3DB6-478C-97FF-5D5F4A0E4327}" srcOrd="1" destOrd="0" presId="urn:microsoft.com/office/officeart/2005/8/layout/hierarchy2"/>
    <dgm:cxn modelId="{6781F722-C839-4CFF-8085-D73D029A4CDC}" type="presOf" srcId="{CB0E1383-BA45-4168-B139-2138FDA75C89}" destId="{1740307A-76FA-4738-88BA-F51FD266F981}" srcOrd="1" destOrd="0" presId="urn:microsoft.com/office/officeart/2005/8/layout/hierarchy2"/>
    <dgm:cxn modelId="{529D88BB-3907-4A6A-8CD5-4242811EC95B}" srcId="{07A81C6B-AA53-464E-A303-2F7DE9B11700}" destId="{1F059C06-1CFC-4A11-8442-849F1942A3CE}" srcOrd="3" destOrd="0" parTransId="{0871C53C-A443-4956-806E-6F067BDA93C9}" sibTransId="{268F8CEB-D9B2-49CB-BC94-B942164C7C47}"/>
    <dgm:cxn modelId="{E49C2F2D-E8C0-48A8-89C8-797D5D4E48A4}" srcId="{44F04E02-8954-45D9-8711-D8CEE9A305D5}" destId="{4CC8C665-9103-4E37-AEEE-C609F8290F48}" srcOrd="3" destOrd="0" parTransId="{C3F25D58-482F-4F19-AA5C-B0043290B23E}" sibTransId="{5A62CCB3-DB0D-4555-B887-C11FCA4C18EE}"/>
    <dgm:cxn modelId="{61D52776-E25C-423D-AA2B-869F3E497C5E}" type="presOf" srcId="{E2E6DD4D-AC90-4412-9314-DA46CB818774}" destId="{FB9C2E24-A6C9-4D31-8E70-C57EC65027BA}" srcOrd="1" destOrd="0" presId="urn:microsoft.com/office/officeart/2005/8/layout/hierarchy2"/>
    <dgm:cxn modelId="{FBFC8D90-38C6-4AF7-9563-E4DD99095839}" type="presOf" srcId="{1F059C06-1CFC-4A11-8442-849F1942A3CE}" destId="{DBB98854-A974-4BD8-B8CB-36176BCB592E}" srcOrd="0" destOrd="0" presId="urn:microsoft.com/office/officeart/2005/8/layout/hierarchy2"/>
    <dgm:cxn modelId="{B53A482C-7080-4D2F-98F9-09CF6FEEDFCD}" type="presParOf" srcId="{06C32161-94CF-4A33-90A1-57042A3A572D}" destId="{50BB51D0-ED03-4AD3-9E6A-DE72CFFDFB0D}" srcOrd="0" destOrd="0" presId="urn:microsoft.com/office/officeart/2005/8/layout/hierarchy2"/>
    <dgm:cxn modelId="{86733D55-C8E0-4811-890E-A12C40858361}" type="presParOf" srcId="{50BB51D0-ED03-4AD3-9E6A-DE72CFFDFB0D}" destId="{5C99CAB5-038D-430B-A675-BAED0BD4DA8E}" srcOrd="0" destOrd="0" presId="urn:microsoft.com/office/officeart/2005/8/layout/hierarchy2"/>
    <dgm:cxn modelId="{5D9FEDEB-349C-43A2-AB67-F9A7A12A789C}" type="presParOf" srcId="{50BB51D0-ED03-4AD3-9E6A-DE72CFFDFB0D}" destId="{98F3288F-6E5C-4BE3-B544-5A0A2A8FA3B5}" srcOrd="1" destOrd="0" presId="urn:microsoft.com/office/officeart/2005/8/layout/hierarchy2"/>
    <dgm:cxn modelId="{DE94FAF9-9E0A-489E-B800-1C21DAC803CE}" type="presParOf" srcId="{98F3288F-6E5C-4BE3-B544-5A0A2A8FA3B5}" destId="{E261B2EC-198C-4E3C-BAE1-4FD12EE19DDE}" srcOrd="0" destOrd="0" presId="urn:microsoft.com/office/officeart/2005/8/layout/hierarchy2"/>
    <dgm:cxn modelId="{A632BE83-6C9F-419B-9845-C85F2E861B70}" type="presParOf" srcId="{E261B2EC-198C-4E3C-BAE1-4FD12EE19DDE}" destId="{B2280319-FFBE-4125-B0B3-06B55D273185}" srcOrd="0" destOrd="0" presId="urn:microsoft.com/office/officeart/2005/8/layout/hierarchy2"/>
    <dgm:cxn modelId="{0E686014-AADD-4745-B28A-47D3C678996C}" type="presParOf" srcId="{98F3288F-6E5C-4BE3-B544-5A0A2A8FA3B5}" destId="{2C49F07A-D877-482F-A44A-D69AF28D9E3C}" srcOrd="1" destOrd="0" presId="urn:microsoft.com/office/officeart/2005/8/layout/hierarchy2"/>
    <dgm:cxn modelId="{52E8B9D7-8140-4266-8B1E-9A8F96410C79}" type="presParOf" srcId="{2C49F07A-D877-482F-A44A-D69AF28D9E3C}" destId="{C66DF421-7506-4E05-B13A-BA2F1BFEF4F8}" srcOrd="0" destOrd="0" presId="urn:microsoft.com/office/officeart/2005/8/layout/hierarchy2"/>
    <dgm:cxn modelId="{A28AC905-F492-47A0-A0DD-258C23D9F232}" type="presParOf" srcId="{2C49F07A-D877-482F-A44A-D69AF28D9E3C}" destId="{579CAE4F-F76A-4868-9BD8-3BDE69BC4741}" srcOrd="1" destOrd="0" presId="urn:microsoft.com/office/officeart/2005/8/layout/hierarchy2"/>
    <dgm:cxn modelId="{5E528E35-949F-4D88-8B4D-ED7E2984ACA1}" type="presParOf" srcId="{98F3288F-6E5C-4BE3-B544-5A0A2A8FA3B5}" destId="{B04176D0-D91F-46D5-B59E-3D34CA080AED}" srcOrd="2" destOrd="0" presId="urn:microsoft.com/office/officeart/2005/8/layout/hierarchy2"/>
    <dgm:cxn modelId="{0374C463-EF86-4CF1-9965-71F28AAE2697}" type="presParOf" srcId="{B04176D0-D91F-46D5-B59E-3D34CA080AED}" destId="{836A7FBA-8D80-4404-801E-877AA76663FF}" srcOrd="0" destOrd="0" presId="urn:microsoft.com/office/officeart/2005/8/layout/hierarchy2"/>
    <dgm:cxn modelId="{89A7385C-6338-46D1-9A77-A934CA23FCD0}" type="presParOf" srcId="{98F3288F-6E5C-4BE3-B544-5A0A2A8FA3B5}" destId="{EA14CD60-2E36-47F8-96F6-2FCA3C958534}" srcOrd="3" destOrd="0" presId="urn:microsoft.com/office/officeart/2005/8/layout/hierarchy2"/>
    <dgm:cxn modelId="{025F2CF7-A8B1-45F4-9B51-751D4B8D8824}" type="presParOf" srcId="{EA14CD60-2E36-47F8-96F6-2FCA3C958534}" destId="{B58C5DC1-E988-429A-AA98-C714FAA972D6}" srcOrd="0" destOrd="0" presId="urn:microsoft.com/office/officeart/2005/8/layout/hierarchy2"/>
    <dgm:cxn modelId="{A210ACB6-0953-4A74-9B14-E61640C2FC98}" type="presParOf" srcId="{EA14CD60-2E36-47F8-96F6-2FCA3C958534}" destId="{35BF1CD4-E5EA-43E6-900B-A21F7E441C9E}" srcOrd="1" destOrd="0" presId="urn:microsoft.com/office/officeart/2005/8/layout/hierarchy2"/>
    <dgm:cxn modelId="{AA3C026E-2AA5-4E9A-8AAA-5CDD1FE24D49}" type="presParOf" srcId="{06C32161-94CF-4A33-90A1-57042A3A572D}" destId="{11F5BAFA-FE2A-4FB8-BCAC-81C09EC8B8CE}" srcOrd="1" destOrd="0" presId="urn:microsoft.com/office/officeart/2005/8/layout/hierarchy2"/>
    <dgm:cxn modelId="{64E80659-EC72-43D9-A0D9-C503DF32FEA9}" type="presParOf" srcId="{11F5BAFA-FE2A-4FB8-BCAC-81C09EC8B8CE}" destId="{E1D11563-9D4E-48B0-9776-42A8C32E76CA}" srcOrd="0" destOrd="0" presId="urn:microsoft.com/office/officeart/2005/8/layout/hierarchy2"/>
    <dgm:cxn modelId="{1CF05CF3-4CD1-4366-A05A-6FDC6E6481B2}" type="presParOf" srcId="{11F5BAFA-FE2A-4FB8-BCAC-81C09EC8B8CE}" destId="{BFC61330-E48C-48D7-BE91-FD2A21703051}" srcOrd="1" destOrd="0" presId="urn:microsoft.com/office/officeart/2005/8/layout/hierarchy2"/>
    <dgm:cxn modelId="{7B1A3905-2789-4377-9AC4-3813B9A75C88}" type="presParOf" srcId="{BFC61330-E48C-48D7-BE91-FD2A21703051}" destId="{333D6FDC-AC31-43EE-8673-8EF7D2A01869}" srcOrd="0" destOrd="0" presId="urn:microsoft.com/office/officeart/2005/8/layout/hierarchy2"/>
    <dgm:cxn modelId="{8D9EBA0A-43FB-41A4-8095-9C90BFF04D11}" type="presParOf" srcId="{333D6FDC-AC31-43EE-8673-8EF7D2A01869}" destId="{4AE9E6C7-7A8C-4078-87BB-9B7580AC0B23}" srcOrd="0" destOrd="0" presId="urn:microsoft.com/office/officeart/2005/8/layout/hierarchy2"/>
    <dgm:cxn modelId="{B5442405-624B-4158-8D00-28A5DA2544BE}" type="presParOf" srcId="{BFC61330-E48C-48D7-BE91-FD2A21703051}" destId="{B5B925D0-1BA9-4593-94B5-28C58AAA3B73}" srcOrd="1" destOrd="0" presId="urn:microsoft.com/office/officeart/2005/8/layout/hierarchy2"/>
    <dgm:cxn modelId="{0E94747B-4AFE-4C04-912F-EDDEF00EB9A7}" type="presParOf" srcId="{B5B925D0-1BA9-4593-94B5-28C58AAA3B73}" destId="{8899CD89-9A8D-4FD2-BEA1-CD06BEED1375}" srcOrd="0" destOrd="0" presId="urn:microsoft.com/office/officeart/2005/8/layout/hierarchy2"/>
    <dgm:cxn modelId="{D32677E1-6B2D-4254-8C53-1CF7A20C6434}" type="presParOf" srcId="{B5B925D0-1BA9-4593-94B5-28C58AAA3B73}" destId="{1608C14B-7ABC-4E88-B1A0-D23001E414AE}" srcOrd="1" destOrd="0" presId="urn:microsoft.com/office/officeart/2005/8/layout/hierarchy2"/>
    <dgm:cxn modelId="{9CB6A5F2-2571-4455-845E-6DED8355A21C}" type="presParOf" srcId="{BFC61330-E48C-48D7-BE91-FD2A21703051}" destId="{D51CD31C-AFEE-4212-8784-2E2F78EC02F6}" srcOrd="2" destOrd="0" presId="urn:microsoft.com/office/officeart/2005/8/layout/hierarchy2"/>
    <dgm:cxn modelId="{4BFB7C26-63BD-4416-B6D1-5C2BC8F5E953}" type="presParOf" srcId="{D51CD31C-AFEE-4212-8784-2E2F78EC02F6}" destId="{1740307A-76FA-4738-88BA-F51FD266F981}" srcOrd="0" destOrd="0" presId="urn:microsoft.com/office/officeart/2005/8/layout/hierarchy2"/>
    <dgm:cxn modelId="{EA0DF597-B9A5-4843-BE87-DF8E56FB44D8}" type="presParOf" srcId="{BFC61330-E48C-48D7-BE91-FD2A21703051}" destId="{C33FB4CB-8115-41E7-A091-6E654C7B45B4}" srcOrd="3" destOrd="0" presId="urn:microsoft.com/office/officeart/2005/8/layout/hierarchy2"/>
    <dgm:cxn modelId="{A2498E7A-BDC2-4755-9E7F-1DF628C1742D}" type="presParOf" srcId="{C33FB4CB-8115-41E7-A091-6E654C7B45B4}" destId="{F17D6420-5FE1-44D3-B649-88E39B3A4454}" srcOrd="0" destOrd="0" presId="urn:microsoft.com/office/officeart/2005/8/layout/hierarchy2"/>
    <dgm:cxn modelId="{D39DE852-22C4-4CE0-B7E5-5C8583C45DE9}" type="presParOf" srcId="{C33FB4CB-8115-41E7-A091-6E654C7B45B4}" destId="{1A1EB450-8447-4635-9AF7-2CC096594828}" srcOrd="1" destOrd="0" presId="urn:microsoft.com/office/officeart/2005/8/layout/hierarchy2"/>
    <dgm:cxn modelId="{F430CD6E-66C3-4E5E-B4F0-6008C7D798CF}" type="presParOf" srcId="{BFC61330-E48C-48D7-BE91-FD2A21703051}" destId="{D00362AE-83B3-43B9-9104-8C317C56333C}" srcOrd="4" destOrd="0" presId="urn:microsoft.com/office/officeart/2005/8/layout/hierarchy2"/>
    <dgm:cxn modelId="{8218667F-561D-405A-B971-4750709DADF0}" type="presParOf" srcId="{D00362AE-83B3-43B9-9104-8C317C56333C}" destId="{01485838-4A3A-4514-B72D-801DEB65AD99}" srcOrd="0" destOrd="0" presId="urn:microsoft.com/office/officeart/2005/8/layout/hierarchy2"/>
    <dgm:cxn modelId="{8061B21F-5395-40CB-BB25-22AF065CF39F}" type="presParOf" srcId="{BFC61330-E48C-48D7-BE91-FD2A21703051}" destId="{9EBD1D29-BF25-4042-BAA4-58C07A6A4C30}" srcOrd="5" destOrd="0" presId="urn:microsoft.com/office/officeart/2005/8/layout/hierarchy2"/>
    <dgm:cxn modelId="{C7D76CEE-987A-4934-8847-FDCB5728CB0E}" type="presParOf" srcId="{9EBD1D29-BF25-4042-BAA4-58C07A6A4C30}" destId="{F4C5715C-C7ED-453E-BAD2-6781E0EDA1C4}" srcOrd="0" destOrd="0" presId="urn:microsoft.com/office/officeart/2005/8/layout/hierarchy2"/>
    <dgm:cxn modelId="{2496B26A-84CE-43D1-8E84-45C14D4B7BCB}" type="presParOf" srcId="{9EBD1D29-BF25-4042-BAA4-58C07A6A4C30}" destId="{F36465C7-7463-487A-949A-0DF2ECB37BBA}" srcOrd="1" destOrd="0" presId="urn:microsoft.com/office/officeart/2005/8/layout/hierarchy2"/>
    <dgm:cxn modelId="{CE76A4EA-1C93-4127-97E7-C34EC39B9E79}" type="presParOf" srcId="{BFC61330-E48C-48D7-BE91-FD2A21703051}" destId="{57859585-27F1-4898-9956-120303138BAB}" srcOrd="6" destOrd="0" presId="urn:microsoft.com/office/officeart/2005/8/layout/hierarchy2"/>
    <dgm:cxn modelId="{9796199E-069A-4320-85BF-118D1ED6E178}" type="presParOf" srcId="{57859585-27F1-4898-9956-120303138BAB}" destId="{360E22D1-3DB6-478C-97FF-5D5F4A0E4327}" srcOrd="0" destOrd="0" presId="urn:microsoft.com/office/officeart/2005/8/layout/hierarchy2"/>
    <dgm:cxn modelId="{88848E83-6929-482E-AC1F-B32ED9DDB91E}" type="presParOf" srcId="{BFC61330-E48C-48D7-BE91-FD2A21703051}" destId="{BE722726-78C4-4E3A-8042-D8DB1623646B}" srcOrd="7" destOrd="0" presId="urn:microsoft.com/office/officeart/2005/8/layout/hierarchy2"/>
    <dgm:cxn modelId="{F7EA3A8D-551F-4DF9-ACEF-30FD31E1D73E}" type="presParOf" srcId="{BE722726-78C4-4E3A-8042-D8DB1623646B}" destId="{F1875C39-2A37-4804-BA2F-786D7311E151}" srcOrd="0" destOrd="0" presId="urn:microsoft.com/office/officeart/2005/8/layout/hierarchy2"/>
    <dgm:cxn modelId="{3151E5FA-16F6-4252-89C6-710BE926B6AD}" type="presParOf" srcId="{BE722726-78C4-4E3A-8042-D8DB1623646B}" destId="{49FCB9A7-8C0A-4F74-88C8-1ECEF0A32262}" srcOrd="1" destOrd="0" presId="urn:microsoft.com/office/officeart/2005/8/layout/hierarchy2"/>
    <dgm:cxn modelId="{532485EA-E476-4B6A-A5AE-270A1E3552CE}" type="presParOf" srcId="{BFC61330-E48C-48D7-BE91-FD2A21703051}" destId="{3EAE1059-B257-4BEA-8F46-37D71626394B}" srcOrd="8" destOrd="0" presId="urn:microsoft.com/office/officeart/2005/8/layout/hierarchy2"/>
    <dgm:cxn modelId="{EE7F800D-F7E6-42C5-9D32-13B9531E20C3}" type="presParOf" srcId="{3EAE1059-B257-4BEA-8F46-37D71626394B}" destId="{F67E646A-82CA-4A21-B3A1-22EE79582C22}" srcOrd="0" destOrd="0" presId="urn:microsoft.com/office/officeart/2005/8/layout/hierarchy2"/>
    <dgm:cxn modelId="{A7C33940-E372-414D-80D0-5F8FC1B00C13}" type="presParOf" srcId="{BFC61330-E48C-48D7-BE91-FD2A21703051}" destId="{2DCCD27A-D2D4-4037-A393-BB8392714D61}" srcOrd="9" destOrd="0" presId="urn:microsoft.com/office/officeart/2005/8/layout/hierarchy2"/>
    <dgm:cxn modelId="{1B06C81C-B982-4202-8A80-45FD73592F15}" type="presParOf" srcId="{2DCCD27A-D2D4-4037-A393-BB8392714D61}" destId="{258797B2-F1EF-4236-8F5C-5F2D60BEC4AE}" srcOrd="0" destOrd="0" presId="urn:microsoft.com/office/officeart/2005/8/layout/hierarchy2"/>
    <dgm:cxn modelId="{BB35DE3C-DD5F-49D7-83FA-3EBC41DC9057}" type="presParOf" srcId="{2DCCD27A-D2D4-4037-A393-BB8392714D61}" destId="{AD172A4F-3007-438F-8967-B7B565AE4E99}" srcOrd="1" destOrd="0" presId="urn:microsoft.com/office/officeart/2005/8/layout/hierarchy2"/>
    <dgm:cxn modelId="{BFE36964-473F-4F34-9288-5F34BC6813AF}" type="presParOf" srcId="{BFC61330-E48C-48D7-BE91-FD2A21703051}" destId="{D3C7D746-9413-4C22-8FB5-5937D86CD918}" srcOrd="10" destOrd="0" presId="urn:microsoft.com/office/officeart/2005/8/layout/hierarchy2"/>
    <dgm:cxn modelId="{225EB269-1F1C-4902-B7D2-C1D55A9A8DAC}" type="presParOf" srcId="{D3C7D746-9413-4C22-8FB5-5937D86CD918}" destId="{FB9C2E24-A6C9-4D31-8E70-C57EC65027BA}" srcOrd="0" destOrd="0" presId="urn:microsoft.com/office/officeart/2005/8/layout/hierarchy2"/>
    <dgm:cxn modelId="{5A382E0D-CFE3-44B9-BBCB-467ABB6ED2BA}" type="presParOf" srcId="{BFC61330-E48C-48D7-BE91-FD2A21703051}" destId="{6DBEDC26-683C-44A9-9190-861089216654}" srcOrd="11" destOrd="0" presId="urn:microsoft.com/office/officeart/2005/8/layout/hierarchy2"/>
    <dgm:cxn modelId="{E5ED1329-FFC0-48ED-954A-293DB43BAB16}" type="presParOf" srcId="{6DBEDC26-683C-44A9-9190-861089216654}" destId="{291552AB-8265-4D07-8DE0-1F0D9EE6FB58}" srcOrd="0" destOrd="0" presId="urn:microsoft.com/office/officeart/2005/8/layout/hierarchy2"/>
    <dgm:cxn modelId="{AFC403B8-4C8F-4608-A50A-672AB574D288}" type="presParOf" srcId="{6DBEDC26-683C-44A9-9190-861089216654}" destId="{1A3159C0-B26F-4CDC-8700-C14B4142FD13}" srcOrd="1" destOrd="0" presId="urn:microsoft.com/office/officeart/2005/8/layout/hierarchy2"/>
    <dgm:cxn modelId="{17CBA218-C0E1-4DAA-B5C4-0AA4F646A7D0}" type="presParOf" srcId="{06C32161-94CF-4A33-90A1-57042A3A572D}" destId="{167E5136-8B1A-4D32-BE2A-0CC80560E952}" srcOrd="2" destOrd="0" presId="urn:microsoft.com/office/officeart/2005/8/layout/hierarchy2"/>
    <dgm:cxn modelId="{B698918A-D759-49EE-8BD1-F4B19135339C}" type="presParOf" srcId="{167E5136-8B1A-4D32-BE2A-0CC80560E952}" destId="{E1722779-518E-4494-A88E-7BAA933AF968}" srcOrd="0" destOrd="0" presId="urn:microsoft.com/office/officeart/2005/8/layout/hierarchy2"/>
    <dgm:cxn modelId="{52E34781-8A70-46E2-8237-3863BB038FBD}" type="presParOf" srcId="{167E5136-8B1A-4D32-BE2A-0CC80560E952}" destId="{6E06BD8F-E8C9-43EB-94ED-9FBAFEE111E9}" srcOrd="1" destOrd="0" presId="urn:microsoft.com/office/officeart/2005/8/layout/hierarchy2"/>
    <dgm:cxn modelId="{CCCFC8D1-A43E-44FC-9CC4-6E47E42C4803}" type="presParOf" srcId="{6E06BD8F-E8C9-43EB-94ED-9FBAFEE111E9}" destId="{19BF6ECA-6C11-4F39-89DF-1B4BE150C7F6}" srcOrd="0" destOrd="0" presId="urn:microsoft.com/office/officeart/2005/8/layout/hierarchy2"/>
    <dgm:cxn modelId="{5D173978-4142-4A6F-8A39-C8057F8EFF1F}" type="presParOf" srcId="{19BF6ECA-6C11-4F39-89DF-1B4BE150C7F6}" destId="{FE67C778-C007-452E-9F0F-1BC93C713838}" srcOrd="0" destOrd="0" presId="urn:microsoft.com/office/officeart/2005/8/layout/hierarchy2"/>
    <dgm:cxn modelId="{3A39DDC0-F284-46D1-B253-4EC0B87D6458}" type="presParOf" srcId="{6E06BD8F-E8C9-43EB-94ED-9FBAFEE111E9}" destId="{859D69DC-A06B-4109-AA1F-42A8F5EAE847}" srcOrd="1" destOrd="0" presId="urn:microsoft.com/office/officeart/2005/8/layout/hierarchy2"/>
    <dgm:cxn modelId="{8D6CFC8E-9F17-48D4-892E-69C6E1BB7BDD}" type="presParOf" srcId="{859D69DC-A06B-4109-AA1F-42A8F5EAE847}" destId="{5712E809-69B9-47A2-B280-894F253CA272}" srcOrd="0" destOrd="0" presId="urn:microsoft.com/office/officeart/2005/8/layout/hierarchy2"/>
    <dgm:cxn modelId="{C713B319-21C5-4FDE-8973-35CB0AF4DCB4}" type="presParOf" srcId="{859D69DC-A06B-4109-AA1F-42A8F5EAE847}" destId="{65363F60-F26A-412E-92CC-208A7F95D488}" srcOrd="1" destOrd="0" presId="urn:microsoft.com/office/officeart/2005/8/layout/hierarchy2"/>
    <dgm:cxn modelId="{3A170CAC-65D7-4885-B179-B88BF930F6E8}" type="presParOf" srcId="{6E06BD8F-E8C9-43EB-94ED-9FBAFEE111E9}" destId="{34B134DE-2616-4E6D-A810-A03CE18174EE}" srcOrd="2" destOrd="0" presId="urn:microsoft.com/office/officeart/2005/8/layout/hierarchy2"/>
    <dgm:cxn modelId="{6C4D805E-0CAE-4718-AF02-B0658A3B57D6}" type="presParOf" srcId="{34B134DE-2616-4E6D-A810-A03CE18174EE}" destId="{4E8B45E9-09B4-4797-8056-BA11A9CB5ABC}" srcOrd="0" destOrd="0" presId="urn:microsoft.com/office/officeart/2005/8/layout/hierarchy2"/>
    <dgm:cxn modelId="{A485A987-0A19-4B34-B76C-5DD466A7E72F}" type="presParOf" srcId="{6E06BD8F-E8C9-43EB-94ED-9FBAFEE111E9}" destId="{F8C4CA60-AAFE-4E22-958D-0D096F24BDA1}" srcOrd="3" destOrd="0" presId="urn:microsoft.com/office/officeart/2005/8/layout/hierarchy2"/>
    <dgm:cxn modelId="{6F119F63-F199-4EBC-8AC6-22EBFACB3A24}" type="presParOf" srcId="{F8C4CA60-AAFE-4E22-958D-0D096F24BDA1}" destId="{5CDE153A-3194-440C-9298-5DAF21CE31D6}" srcOrd="0" destOrd="0" presId="urn:microsoft.com/office/officeart/2005/8/layout/hierarchy2"/>
    <dgm:cxn modelId="{EB2D1E28-ABF6-4B1D-9729-F304F9CBA93D}" type="presParOf" srcId="{F8C4CA60-AAFE-4E22-958D-0D096F24BDA1}" destId="{CF6A875D-3102-4C18-8593-3DF7B418ED6F}" srcOrd="1" destOrd="0" presId="urn:microsoft.com/office/officeart/2005/8/layout/hierarchy2"/>
    <dgm:cxn modelId="{1B7A68A3-A5ED-47B1-AA4D-7EC133822A85}" type="presParOf" srcId="{6E06BD8F-E8C9-43EB-94ED-9FBAFEE111E9}" destId="{7EE6B886-C9D0-427E-AC57-FDF9EE51CA43}" srcOrd="4" destOrd="0" presId="urn:microsoft.com/office/officeart/2005/8/layout/hierarchy2"/>
    <dgm:cxn modelId="{4ADB8223-1CAF-43CC-A2DE-0DE98070E0D5}" type="presParOf" srcId="{7EE6B886-C9D0-427E-AC57-FDF9EE51CA43}" destId="{C22BAF11-8584-4966-8575-4FDE4F483A12}" srcOrd="0" destOrd="0" presId="urn:microsoft.com/office/officeart/2005/8/layout/hierarchy2"/>
    <dgm:cxn modelId="{4C408C46-AF1E-41DB-8638-E5EE14ACEDE2}" type="presParOf" srcId="{6E06BD8F-E8C9-43EB-94ED-9FBAFEE111E9}" destId="{7AF4D1CD-059F-489F-874A-67719CDC7304}" srcOrd="5" destOrd="0" presId="urn:microsoft.com/office/officeart/2005/8/layout/hierarchy2"/>
    <dgm:cxn modelId="{86EEB77B-C811-46D5-BA66-19A2F4CAC98F}" type="presParOf" srcId="{7AF4D1CD-059F-489F-874A-67719CDC7304}" destId="{7203121A-27A7-4070-A5F9-D5512A90FF27}" srcOrd="0" destOrd="0" presId="urn:microsoft.com/office/officeart/2005/8/layout/hierarchy2"/>
    <dgm:cxn modelId="{91CAFD53-71FD-4F2F-B121-A1356DB280A3}" type="presParOf" srcId="{7AF4D1CD-059F-489F-874A-67719CDC7304}" destId="{BDFB052C-089E-497A-BA19-E1A06546A29F}" srcOrd="1" destOrd="0" presId="urn:microsoft.com/office/officeart/2005/8/layout/hierarchy2"/>
    <dgm:cxn modelId="{E9F6A960-C749-4428-A9D7-6223AE69D83C}" type="presParOf" srcId="{6E06BD8F-E8C9-43EB-94ED-9FBAFEE111E9}" destId="{F7A5FBC2-BB08-4865-A07F-133C210D8B53}" srcOrd="6" destOrd="0" presId="urn:microsoft.com/office/officeart/2005/8/layout/hierarchy2"/>
    <dgm:cxn modelId="{656CC1DC-025C-4098-BFBD-8B3811FEF963}" type="presParOf" srcId="{F7A5FBC2-BB08-4865-A07F-133C210D8B53}" destId="{047E6438-4666-4A29-A6E5-F9080C0B19EB}" srcOrd="0" destOrd="0" presId="urn:microsoft.com/office/officeart/2005/8/layout/hierarchy2"/>
    <dgm:cxn modelId="{26BCF192-E087-4509-A0A4-84EEE6FFDD5C}" type="presParOf" srcId="{6E06BD8F-E8C9-43EB-94ED-9FBAFEE111E9}" destId="{0D2E1B29-B617-4CB6-85DF-911B97132932}" srcOrd="7" destOrd="0" presId="urn:microsoft.com/office/officeart/2005/8/layout/hierarchy2"/>
    <dgm:cxn modelId="{9EB59BA8-C894-45BF-A135-FBE087F0E6F3}" type="presParOf" srcId="{0D2E1B29-B617-4CB6-85DF-911B97132932}" destId="{DBB98854-A974-4BD8-B8CB-36176BCB592E}" srcOrd="0" destOrd="0" presId="urn:microsoft.com/office/officeart/2005/8/layout/hierarchy2"/>
    <dgm:cxn modelId="{CA8CFE8C-4A55-4B09-B513-65ED902979D9}" type="presParOf" srcId="{0D2E1B29-B617-4CB6-85DF-911B97132932}" destId="{4BAFA59A-AC45-4BB4-BACC-72692CF6DE33}" srcOrd="1" destOrd="0" presId="urn:microsoft.com/office/officeart/2005/8/layout/hierarchy2"/>
    <dgm:cxn modelId="{CE9783AE-11C9-45EF-AE54-EF3696582F65}" type="presParOf" srcId="{6E06BD8F-E8C9-43EB-94ED-9FBAFEE111E9}" destId="{32210A93-485A-48D6-A0F1-F2D26A936601}" srcOrd="8" destOrd="0" presId="urn:microsoft.com/office/officeart/2005/8/layout/hierarchy2"/>
    <dgm:cxn modelId="{CE7BAFA2-97C1-4BF1-B1C5-5A3D0E715EC3}" type="presParOf" srcId="{32210A93-485A-48D6-A0F1-F2D26A936601}" destId="{B799B292-6D68-40C7-A78B-CCFFC2082871}" srcOrd="0" destOrd="0" presId="urn:microsoft.com/office/officeart/2005/8/layout/hierarchy2"/>
    <dgm:cxn modelId="{B89BC43D-C6EE-4463-A35E-2822A63E005C}" type="presParOf" srcId="{6E06BD8F-E8C9-43EB-94ED-9FBAFEE111E9}" destId="{CAEC59C0-C294-409F-8A84-ED4D508F1AE3}" srcOrd="9" destOrd="0" presId="urn:microsoft.com/office/officeart/2005/8/layout/hierarchy2"/>
    <dgm:cxn modelId="{9C851F00-2946-4E65-AE5F-81C0CFBE9488}" type="presParOf" srcId="{CAEC59C0-C294-409F-8A84-ED4D508F1AE3}" destId="{360AF10E-A4E9-4345-8E60-17D217434705}" srcOrd="0" destOrd="0" presId="urn:microsoft.com/office/officeart/2005/8/layout/hierarchy2"/>
    <dgm:cxn modelId="{DF67B24D-865E-45E1-81D2-51C71B3CC2B1}" type="presParOf" srcId="{CAEC59C0-C294-409F-8A84-ED4D508F1AE3}" destId="{13A44158-AA6C-40E9-A80B-C0DF3FCA0F05}" srcOrd="1" destOrd="0" presId="urn:microsoft.com/office/officeart/2005/8/layout/hierarchy2"/>
    <dgm:cxn modelId="{ECD9A181-46B4-4BFD-BC50-51259481DD16}" type="presParOf" srcId="{06C32161-94CF-4A33-90A1-57042A3A572D}" destId="{A9ADF1BF-8D53-4265-80CE-4925C4E88999}" srcOrd="3" destOrd="0" presId="urn:microsoft.com/office/officeart/2005/8/layout/hierarchy2"/>
    <dgm:cxn modelId="{B83FA01A-F346-4DAC-8432-A47AB673925C}" type="presParOf" srcId="{A9ADF1BF-8D53-4265-80CE-4925C4E88999}" destId="{354A320C-335B-4BAF-8A06-6E124E8C038F}" srcOrd="0" destOrd="0" presId="urn:microsoft.com/office/officeart/2005/8/layout/hierarchy2"/>
    <dgm:cxn modelId="{25E0F597-9AEA-4404-94D5-454F94EB9B73}" type="presParOf" srcId="{A9ADF1BF-8D53-4265-80CE-4925C4E88999}" destId="{499CDD44-E836-4163-9C1D-F7354C7B529D}" srcOrd="1" destOrd="0" presId="urn:microsoft.com/office/officeart/2005/8/layout/hierarchy2"/>
    <dgm:cxn modelId="{3210BA81-CA41-4821-93F9-4F1674C6FB59}" type="presParOf" srcId="{499CDD44-E836-4163-9C1D-F7354C7B529D}" destId="{40CFFFFC-2A86-4141-B4C6-9DA9E76023AE}" srcOrd="0" destOrd="0" presId="urn:microsoft.com/office/officeart/2005/8/layout/hierarchy2"/>
    <dgm:cxn modelId="{C0D655CF-51E6-45F7-8618-FA967C60D66C}" type="presParOf" srcId="{40CFFFFC-2A86-4141-B4C6-9DA9E76023AE}" destId="{8B8BD1A1-31FB-4CF7-8DD0-99D0949F7AEB}" srcOrd="0" destOrd="0" presId="urn:microsoft.com/office/officeart/2005/8/layout/hierarchy2"/>
    <dgm:cxn modelId="{A12A3C05-9E5B-47FB-BB5D-D6741B2EA86E}" type="presParOf" srcId="{499CDD44-E836-4163-9C1D-F7354C7B529D}" destId="{DF279635-D26A-40FB-80E4-F913BD6135C0}" srcOrd="1" destOrd="0" presId="urn:microsoft.com/office/officeart/2005/8/layout/hierarchy2"/>
    <dgm:cxn modelId="{93FB1722-3BDA-442E-8BC5-31E90BF09CC8}" type="presParOf" srcId="{DF279635-D26A-40FB-80E4-F913BD6135C0}" destId="{15C75B69-27A2-4EA8-ADFD-9791E401880F}" srcOrd="0" destOrd="0" presId="urn:microsoft.com/office/officeart/2005/8/layout/hierarchy2"/>
    <dgm:cxn modelId="{D1BA52C2-016B-4A0F-BA9A-C79A7557DD74}" type="presParOf" srcId="{DF279635-D26A-40FB-80E4-F913BD6135C0}" destId="{0F3DA90A-92FC-499F-B306-C0BE41B5E5E0}" srcOrd="1" destOrd="0" presId="urn:microsoft.com/office/officeart/2005/8/layout/hierarchy2"/>
    <dgm:cxn modelId="{C0E8AF4C-8CAB-4773-A397-2C053200C87F}" type="presParOf" srcId="{499CDD44-E836-4163-9C1D-F7354C7B529D}" destId="{95145C5A-6EC0-43AD-91F1-5F32C5C0F650}" srcOrd="2" destOrd="0" presId="urn:microsoft.com/office/officeart/2005/8/layout/hierarchy2"/>
    <dgm:cxn modelId="{EB9EBC00-BEC0-447D-8453-38C9DCBBC4A2}" type="presParOf" srcId="{95145C5A-6EC0-43AD-91F1-5F32C5C0F650}" destId="{A7A6440B-50CD-45BC-83B0-8562F542F91B}" srcOrd="0" destOrd="0" presId="urn:microsoft.com/office/officeart/2005/8/layout/hierarchy2"/>
    <dgm:cxn modelId="{9332D2A4-651B-465B-9AB9-700A1F6F138C}" type="presParOf" srcId="{499CDD44-E836-4163-9C1D-F7354C7B529D}" destId="{632272B1-9C9D-4230-8BBF-5C607359FC5A}" srcOrd="3" destOrd="0" presId="urn:microsoft.com/office/officeart/2005/8/layout/hierarchy2"/>
    <dgm:cxn modelId="{E429E4B7-9495-48B6-A740-C64140A98661}" type="presParOf" srcId="{632272B1-9C9D-4230-8BBF-5C607359FC5A}" destId="{66E179BD-D6DE-4465-B39C-B3B85B60EBC4}" srcOrd="0" destOrd="0" presId="urn:microsoft.com/office/officeart/2005/8/layout/hierarchy2"/>
    <dgm:cxn modelId="{3A6AE5EC-301C-4852-AB56-AD842984FAD8}" type="presParOf" srcId="{632272B1-9C9D-4230-8BBF-5C607359FC5A}" destId="{BFEC7C78-DB18-426A-912B-48828271D410}" srcOrd="1" destOrd="0" presId="urn:microsoft.com/office/officeart/2005/8/layout/hierarchy2"/>
    <dgm:cxn modelId="{7F32828B-D7BD-4EDA-99EC-C3E4A8D66BBF}" type="presParOf" srcId="{499CDD44-E836-4163-9C1D-F7354C7B529D}" destId="{C31A21BD-8F80-4AEC-A5A3-7C25BE06FD6E}" srcOrd="4" destOrd="0" presId="urn:microsoft.com/office/officeart/2005/8/layout/hierarchy2"/>
    <dgm:cxn modelId="{E068F93D-26DA-4BFF-9199-20F97CAAA7A3}" type="presParOf" srcId="{C31A21BD-8F80-4AEC-A5A3-7C25BE06FD6E}" destId="{CEF3612B-1154-45C2-9ADA-5546D392D8BA}" srcOrd="0" destOrd="0" presId="urn:microsoft.com/office/officeart/2005/8/layout/hierarchy2"/>
    <dgm:cxn modelId="{414B9B83-A8C4-4F40-85FF-C6B245CEC0B1}" type="presParOf" srcId="{499CDD44-E836-4163-9C1D-F7354C7B529D}" destId="{2D221EEC-B367-4B73-A41F-5710A17A33F6}" srcOrd="5" destOrd="0" presId="urn:microsoft.com/office/officeart/2005/8/layout/hierarchy2"/>
    <dgm:cxn modelId="{03C9DB32-9332-41F0-89E9-0803B6F0C41E}" type="presParOf" srcId="{2D221EEC-B367-4B73-A41F-5710A17A33F6}" destId="{654287E0-1EB9-4715-BB5B-FB128422CD53}" srcOrd="0" destOrd="0" presId="urn:microsoft.com/office/officeart/2005/8/layout/hierarchy2"/>
    <dgm:cxn modelId="{6A92FC3C-E168-4742-A314-E4744D5602F4}" type="presParOf" srcId="{2D221EEC-B367-4B73-A41F-5710A17A33F6}" destId="{7BE31ADB-5879-4F6D-96BC-24E2018B5571}" srcOrd="1" destOrd="0" presId="urn:microsoft.com/office/officeart/2005/8/layout/hierarchy2"/>
    <dgm:cxn modelId="{54B60A14-E696-4CA3-B6E1-F7CEFC6B49D3}" type="presParOf" srcId="{499CDD44-E836-4163-9C1D-F7354C7B529D}" destId="{446467BB-988B-474F-98B7-A4B388F15B16}" srcOrd="6" destOrd="0" presId="urn:microsoft.com/office/officeart/2005/8/layout/hierarchy2"/>
    <dgm:cxn modelId="{933E942B-A789-4C1A-9E80-F287E371A0EE}" type="presParOf" srcId="{446467BB-988B-474F-98B7-A4B388F15B16}" destId="{8E0FA6EF-CED6-4F82-B41B-6392A4C3D14F}" srcOrd="0" destOrd="0" presId="urn:microsoft.com/office/officeart/2005/8/layout/hierarchy2"/>
    <dgm:cxn modelId="{DCF095B5-D0CE-49BD-8C21-D06CA8888403}" type="presParOf" srcId="{499CDD44-E836-4163-9C1D-F7354C7B529D}" destId="{7F8C36C9-4336-4B85-BF87-AA18D02C2575}" srcOrd="7" destOrd="0" presId="urn:microsoft.com/office/officeart/2005/8/layout/hierarchy2"/>
    <dgm:cxn modelId="{DAA9CA1C-8DC4-4EC8-B94E-5351283C72E3}" type="presParOf" srcId="{7F8C36C9-4336-4B85-BF87-AA18D02C2575}" destId="{EA653D86-7183-4B02-94BF-BD7FF416B1B1}" srcOrd="0" destOrd="0" presId="urn:microsoft.com/office/officeart/2005/8/layout/hierarchy2"/>
    <dgm:cxn modelId="{5EBA4C74-D868-47C0-BD38-E6DCD859D0E5}" type="presParOf" srcId="{7F8C36C9-4336-4B85-BF87-AA18D02C2575}" destId="{8A0DEB11-F000-4506-884C-3A8094EB6B32}" srcOrd="1" destOrd="0" presId="urn:microsoft.com/office/officeart/2005/8/layout/hierarchy2"/>
    <dgm:cxn modelId="{777C6DCB-3581-4129-8816-EC4D42831679}" type="presParOf" srcId="{06C32161-94CF-4A33-90A1-57042A3A572D}" destId="{23D843C4-0012-4892-ABF1-97C129CC9CC1}" srcOrd="4" destOrd="0" presId="urn:microsoft.com/office/officeart/2005/8/layout/hierarchy2"/>
    <dgm:cxn modelId="{8C24D22F-A8F9-4447-A41B-9CE62BF6C896}" type="presParOf" srcId="{23D843C4-0012-4892-ABF1-97C129CC9CC1}" destId="{04898CFC-209B-476C-99CB-E87225CEDB81}" srcOrd="0" destOrd="0" presId="urn:microsoft.com/office/officeart/2005/8/layout/hierarchy2"/>
    <dgm:cxn modelId="{ED76A82A-77F7-415F-9A23-7E6E799BA616}" type="presParOf" srcId="{23D843C4-0012-4892-ABF1-97C129CC9CC1}" destId="{84CDA1A8-580F-4DE1-A1D5-C3631421D7D3}" srcOrd="1" destOrd="0" presId="urn:microsoft.com/office/officeart/2005/8/layout/hierarchy2"/>
    <dgm:cxn modelId="{FA1CDBBA-D76A-4683-9DB3-106700287229}" type="presParOf" srcId="{84CDA1A8-580F-4DE1-A1D5-C3631421D7D3}" destId="{F1EA3039-06D8-4002-AE14-DC6A5FCF26FD}" srcOrd="0" destOrd="0" presId="urn:microsoft.com/office/officeart/2005/8/layout/hierarchy2"/>
    <dgm:cxn modelId="{8689F5DB-F41E-4B4E-916D-2EE53E07AE7C}" type="presParOf" srcId="{F1EA3039-06D8-4002-AE14-DC6A5FCF26FD}" destId="{0976AB31-1511-4186-BB33-F86B72E9AD68}" srcOrd="0" destOrd="0" presId="urn:microsoft.com/office/officeart/2005/8/layout/hierarchy2"/>
    <dgm:cxn modelId="{B593EDD6-4AF2-4EBA-A487-00EBC240F342}" type="presParOf" srcId="{84CDA1A8-580F-4DE1-A1D5-C3631421D7D3}" destId="{5FC28E74-6445-4566-9D00-90A554C8C175}" srcOrd="1" destOrd="0" presId="urn:microsoft.com/office/officeart/2005/8/layout/hierarchy2"/>
    <dgm:cxn modelId="{C8F4DB3D-B8CF-4E8A-AA7C-C00AEAF3FFC3}" type="presParOf" srcId="{5FC28E74-6445-4566-9D00-90A554C8C175}" destId="{73FDED4D-6987-4387-8C3C-82C2AA81DE81}" srcOrd="0" destOrd="0" presId="urn:microsoft.com/office/officeart/2005/8/layout/hierarchy2"/>
    <dgm:cxn modelId="{66B164E5-7349-44F3-9712-D708EE9F9D09}" type="presParOf" srcId="{5FC28E74-6445-4566-9D00-90A554C8C175}" destId="{580044BA-D35E-4321-8A92-B29859C99384}" srcOrd="1" destOrd="0" presId="urn:microsoft.com/office/officeart/2005/8/layout/hierarchy2"/>
    <dgm:cxn modelId="{9536E2DD-C61B-4D2B-8412-362CA4AACAD4}" type="presParOf" srcId="{06C32161-94CF-4A33-90A1-57042A3A572D}" destId="{A49A1E20-DB90-41F8-B840-A25A2F52CFE8}" srcOrd="5" destOrd="0" presId="urn:microsoft.com/office/officeart/2005/8/layout/hierarchy2"/>
    <dgm:cxn modelId="{4CB15D89-CF31-44D1-8AA0-3ECC916EC15D}" type="presParOf" srcId="{A49A1E20-DB90-41F8-B840-A25A2F52CFE8}" destId="{2C7BFEE6-B4BC-4497-87B8-352320B72018}" srcOrd="0" destOrd="0" presId="urn:microsoft.com/office/officeart/2005/8/layout/hierarchy2"/>
    <dgm:cxn modelId="{785D61FA-EE3B-4755-B990-42D3825A1C0B}" type="presParOf" srcId="{A49A1E20-DB90-41F8-B840-A25A2F52CFE8}" destId="{76F3A871-841F-4A3D-B491-91B1B83B47C1}" srcOrd="1" destOrd="0" presId="urn:microsoft.com/office/officeart/2005/8/layout/hierarchy2"/>
    <dgm:cxn modelId="{F44996FA-8D45-4BB6-9406-A61FF5D2D5E8}" type="presParOf" srcId="{76F3A871-841F-4A3D-B491-91B1B83B47C1}" destId="{CD9F8A6C-80AE-409B-9A0C-0DC2ACD5F3F8}" srcOrd="0" destOrd="0" presId="urn:microsoft.com/office/officeart/2005/8/layout/hierarchy2"/>
    <dgm:cxn modelId="{8A69AE08-427D-458D-AA73-46DCF1E60098}" type="presParOf" srcId="{CD9F8A6C-80AE-409B-9A0C-0DC2ACD5F3F8}" destId="{2D867B3F-DF2C-46D6-8B64-541E873DE360}" srcOrd="0" destOrd="0" presId="urn:microsoft.com/office/officeart/2005/8/layout/hierarchy2"/>
    <dgm:cxn modelId="{A0903021-9DE5-4CC7-AB17-3D3CAA436D83}" type="presParOf" srcId="{76F3A871-841F-4A3D-B491-91B1B83B47C1}" destId="{BAE0DF72-F6DC-469E-A3A3-30D460291173}" srcOrd="1" destOrd="0" presId="urn:microsoft.com/office/officeart/2005/8/layout/hierarchy2"/>
    <dgm:cxn modelId="{60AFAA74-00C4-4519-B6C8-95C0D9732F9E}" type="presParOf" srcId="{BAE0DF72-F6DC-469E-A3A3-30D460291173}" destId="{69C880A6-9476-480C-B735-52BEDB01468E}" srcOrd="0" destOrd="0" presId="urn:microsoft.com/office/officeart/2005/8/layout/hierarchy2"/>
    <dgm:cxn modelId="{1CFD62DD-9ED5-4248-854E-291DDE562CB7}" type="presParOf" srcId="{BAE0DF72-F6DC-469E-A3A3-30D460291173}" destId="{0DFC5D78-E1E5-41C5-97EC-75B2D663126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F4FDF9-33D4-4686-82C6-5F1C7F0CA806}" type="doc">
      <dgm:prSet loTypeId="urn:microsoft.com/office/officeart/2005/8/layout/StepDownProcess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2D3979D-CCB3-4E12-8115-1A85611E66E3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Obtención de los </a:t>
          </a:r>
          <a:r>
            <a:rPr lang="es-ES" dirty="0" err="1" smtClean="0">
              <a:solidFill>
                <a:schemeClr val="tx1"/>
              </a:solidFill>
            </a:rPr>
            <a:t>LIRP</a:t>
          </a:r>
          <a:endParaRPr lang="es-ES" dirty="0">
            <a:solidFill>
              <a:schemeClr val="tx1"/>
            </a:solidFill>
          </a:endParaRPr>
        </a:p>
      </dgm:t>
    </dgm:pt>
    <dgm:pt modelId="{2402CB61-4F0B-4146-B8E8-2251DFF1FFB3}" type="parTrans" cxnId="{310A4BD2-041E-45E1-A54F-EE9D5F63660D}">
      <dgm:prSet/>
      <dgm:spPr/>
      <dgm:t>
        <a:bodyPr/>
        <a:lstStyle/>
        <a:p>
          <a:endParaRPr lang="es-ES"/>
        </a:p>
      </dgm:t>
    </dgm:pt>
    <dgm:pt modelId="{11167CBA-BF99-42D1-B208-48641DE8B0C3}" type="sibTrans" cxnId="{310A4BD2-041E-45E1-A54F-EE9D5F63660D}">
      <dgm:prSet/>
      <dgm:spPr/>
      <dgm:t>
        <a:bodyPr/>
        <a:lstStyle/>
        <a:p>
          <a:endParaRPr lang="es-ES"/>
        </a:p>
      </dgm:t>
    </dgm:pt>
    <dgm:pt modelId="{3397A265-63B7-4996-AAC4-936A139F9E07}">
      <dgm:prSet phldrT="[Texto]" custT="1"/>
      <dgm:spPr/>
      <dgm:t>
        <a:bodyPr/>
        <a:lstStyle/>
        <a:p>
          <a:pPr marL="114300" indent="0"/>
          <a:r>
            <a:rPr lang="es-ES" sz="1400" dirty="0" smtClean="0"/>
            <a:t>Caracterización de las actividades generadoras de recursos</a:t>
          </a:r>
          <a:endParaRPr lang="es-ES" sz="1400" dirty="0"/>
        </a:p>
      </dgm:t>
    </dgm:pt>
    <dgm:pt modelId="{6865DA98-E01D-43BA-BE42-569C5BFA0D7A}" type="parTrans" cxnId="{4719553B-1522-42D6-8B2E-7C94AEAD463D}">
      <dgm:prSet/>
      <dgm:spPr/>
      <dgm:t>
        <a:bodyPr/>
        <a:lstStyle/>
        <a:p>
          <a:endParaRPr lang="es-ES"/>
        </a:p>
      </dgm:t>
    </dgm:pt>
    <dgm:pt modelId="{6243F100-3A19-4A7B-B417-4D2D0B0FF763}" type="sibTrans" cxnId="{4719553B-1522-42D6-8B2E-7C94AEAD463D}">
      <dgm:prSet/>
      <dgm:spPr/>
      <dgm:t>
        <a:bodyPr/>
        <a:lstStyle/>
        <a:p>
          <a:endParaRPr lang="es-ES"/>
        </a:p>
      </dgm:t>
    </dgm:pt>
    <dgm:pt modelId="{E055F112-0A26-472F-A65B-E9F8C4861B86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Socialización</a:t>
          </a:r>
          <a:endParaRPr lang="es-ES" dirty="0">
            <a:solidFill>
              <a:schemeClr val="tx1"/>
            </a:solidFill>
          </a:endParaRPr>
        </a:p>
      </dgm:t>
    </dgm:pt>
    <dgm:pt modelId="{2BDDB503-666B-4FF5-9B1C-EA80871A7DFA}" type="parTrans" cxnId="{05A902F5-A2D9-41BB-A8A6-431D66E378CF}">
      <dgm:prSet/>
      <dgm:spPr/>
      <dgm:t>
        <a:bodyPr/>
        <a:lstStyle/>
        <a:p>
          <a:endParaRPr lang="es-ES"/>
        </a:p>
      </dgm:t>
    </dgm:pt>
    <dgm:pt modelId="{1B011165-C05C-4446-B535-C3CC6B24540C}" type="sibTrans" cxnId="{05A902F5-A2D9-41BB-A8A6-431D66E378CF}">
      <dgm:prSet/>
      <dgm:spPr/>
      <dgm:t>
        <a:bodyPr/>
        <a:lstStyle/>
        <a:p>
          <a:endParaRPr lang="es-ES"/>
        </a:p>
      </dgm:t>
    </dgm:pt>
    <dgm:pt modelId="{79BFDEAA-C38C-4863-AD35-AE6A066B4E09}">
      <dgm:prSet phldrT="[Texto]" custT="1"/>
      <dgm:spPr/>
      <dgm:t>
        <a:bodyPr/>
        <a:lstStyle/>
        <a:p>
          <a:r>
            <a:rPr lang="es-ES" sz="1400" dirty="0" smtClean="0"/>
            <a:t>Socializar a la Comunidad Académica a través de grupos, a fin de integrar aspectos importantes…</a:t>
          </a:r>
          <a:endParaRPr lang="es-ES" sz="1400" dirty="0"/>
        </a:p>
      </dgm:t>
    </dgm:pt>
    <dgm:pt modelId="{809F4907-A537-4361-94CC-DE6B8EA766CD}" type="parTrans" cxnId="{6E3B9BEC-2610-4523-81D7-B83B8050AC77}">
      <dgm:prSet/>
      <dgm:spPr/>
      <dgm:t>
        <a:bodyPr/>
        <a:lstStyle/>
        <a:p>
          <a:endParaRPr lang="es-ES"/>
        </a:p>
      </dgm:t>
    </dgm:pt>
    <dgm:pt modelId="{4B305C11-1D9A-4CB9-8815-93B0FE0D938A}" type="sibTrans" cxnId="{6E3B9BEC-2610-4523-81D7-B83B8050AC77}">
      <dgm:prSet/>
      <dgm:spPr/>
      <dgm:t>
        <a:bodyPr/>
        <a:lstStyle/>
        <a:p>
          <a:endParaRPr lang="es-ES"/>
        </a:p>
      </dgm:t>
    </dgm:pt>
    <dgm:pt modelId="{E07EE978-908C-4619-8AC2-C96F87A72E57}">
      <dgm:prSet phldrT="[Texto]"/>
      <dgm:spPr/>
      <dgm:t>
        <a:bodyPr/>
        <a:lstStyle/>
        <a:p>
          <a:r>
            <a:rPr lang="es-ES" dirty="0" smtClean="0">
              <a:solidFill>
                <a:schemeClr val="tx1"/>
              </a:solidFill>
            </a:rPr>
            <a:t>Formalización y aprobación</a:t>
          </a:r>
          <a:endParaRPr lang="es-ES" dirty="0">
            <a:solidFill>
              <a:schemeClr val="tx1"/>
            </a:solidFill>
          </a:endParaRPr>
        </a:p>
      </dgm:t>
    </dgm:pt>
    <dgm:pt modelId="{3E5C2DC0-BE5E-417D-B34F-E311409F5A3C}" type="parTrans" cxnId="{A8AD7FB6-4945-4470-97BE-5FF76819C23A}">
      <dgm:prSet/>
      <dgm:spPr/>
      <dgm:t>
        <a:bodyPr/>
        <a:lstStyle/>
        <a:p>
          <a:endParaRPr lang="es-ES"/>
        </a:p>
      </dgm:t>
    </dgm:pt>
    <dgm:pt modelId="{37D4CB90-389C-4996-8C03-5C1E0B9CF245}" type="sibTrans" cxnId="{A8AD7FB6-4945-4470-97BE-5FF76819C23A}">
      <dgm:prSet/>
      <dgm:spPr/>
      <dgm:t>
        <a:bodyPr/>
        <a:lstStyle/>
        <a:p>
          <a:endParaRPr lang="es-ES"/>
        </a:p>
      </dgm:t>
    </dgm:pt>
    <dgm:pt modelId="{6F807E82-A3D1-48D6-9AAE-D28E84504C5E}">
      <dgm:prSet phldrT="[Texto]"/>
      <dgm:spPr/>
      <dgm:t>
        <a:bodyPr/>
        <a:lstStyle/>
        <a:p>
          <a:r>
            <a:rPr lang="es-ES" dirty="0" smtClean="0"/>
            <a:t>Presentación y aprobación por CTC</a:t>
          </a:r>
          <a:endParaRPr lang="es-ES" dirty="0"/>
        </a:p>
      </dgm:t>
    </dgm:pt>
    <dgm:pt modelId="{168CFA60-E3D8-4641-811D-26DA673E6029}" type="parTrans" cxnId="{0A74B56B-55C5-400F-BC5B-1AEFF04F2BA9}">
      <dgm:prSet/>
      <dgm:spPr/>
      <dgm:t>
        <a:bodyPr/>
        <a:lstStyle/>
        <a:p>
          <a:endParaRPr lang="es-ES"/>
        </a:p>
      </dgm:t>
    </dgm:pt>
    <dgm:pt modelId="{C85A814D-81A4-4AE3-991C-52002A7741A3}" type="sibTrans" cxnId="{0A74B56B-55C5-400F-BC5B-1AEFF04F2BA9}">
      <dgm:prSet/>
      <dgm:spPr/>
      <dgm:t>
        <a:bodyPr/>
        <a:lstStyle/>
        <a:p>
          <a:endParaRPr lang="es-ES"/>
        </a:p>
      </dgm:t>
    </dgm:pt>
    <dgm:pt modelId="{A522C9E2-D2AE-46B1-B83E-AE3A8652BD47}">
      <dgm:prSet phldrT="[Texto]" custT="1"/>
      <dgm:spPr/>
      <dgm:t>
        <a:bodyPr/>
        <a:lstStyle/>
        <a:p>
          <a:pPr marL="114300" indent="0"/>
          <a:r>
            <a:rPr lang="es-ES" sz="1400" dirty="0" smtClean="0"/>
            <a:t>Revisión en integración de los </a:t>
          </a:r>
          <a:r>
            <a:rPr lang="es-ES" sz="1400" dirty="0" err="1" smtClean="0"/>
            <a:t>LIRP</a:t>
          </a:r>
          <a:r>
            <a:rPr lang="es-ES" sz="1400" dirty="0" smtClean="0"/>
            <a:t> por áreas:</a:t>
          </a:r>
          <a:endParaRPr lang="es-ES" sz="1400" dirty="0"/>
        </a:p>
      </dgm:t>
    </dgm:pt>
    <dgm:pt modelId="{27C0CEC2-14E5-47A8-BDE6-860DBB5F915F}" type="parTrans" cxnId="{D90DDCD6-8F82-4B8E-8F95-7EF357AFF8B0}">
      <dgm:prSet/>
      <dgm:spPr/>
      <dgm:t>
        <a:bodyPr/>
        <a:lstStyle/>
        <a:p>
          <a:endParaRPr lang="es-ES"/>
        </a:p>
      </dgm:t>
    </dgm:pt>
    <dgm:pt modelId="{0AE2C7E3-C4AE-44E0-8419-4406A155B33F}" type="sibTrans" cxnId="{D90DDCD6-8F82-4B8E-8F95-7EF357AFF8B0}">
      <dgm:prSet/>
      <dgm:spPr/>
      <dgm:t>
        <a:bodyPr/>
        <a:lstStyle/>
        <a:p>
          <a:endParaRPr lang="es-ES"/>
        </a:p>
      </dgm:t>
    </dgm:pt>
    <dgm:pt modelId="{ED01A160-F8BB-4B4D-8C14-628A33E27727}">
      <dgm:prSet phldrT="[Texto]" custT="1"/>
      <dgm:spPr/>
      <dgm:t>
        <a:bodyPr/>
        <a:lstStyle/>
        <a:p>
          <a:pPr marL="0" indent="355600">
            <a:tabLst/>
          </a:pPr>
          <a:r>
            <a:rPr lang="es-ES" sz="1400" dirty="0" smtClean="0"/>
            <a:t>	</a:t>
          </a:r>
          <a:r>
            <a:rPr lang="es-ES" sz="1400" dirty="0" smtClean="0"/>
            <a:t>DV y sus áreas-Jurídico</a:t>
          </a:r>
          <a:endParaRPr lang="es-ES" sz="1400" dirty="0"/>
        </a:p>
      </dgm:t>
    </dgm:pt>
    <dgm:pt modelId="{57BF718E-FD55-4D71-AAEA-FCF2344BDD9C}" type="parTrans" cxnId="{C3793F9B-E90A-4AC0-8BF2-B5AAE7B3677D}">
      <dgm:prSet/>
      <dgm:spPr/>
      <dgm:t>
        <a:bodyPr/>
        <a:lstStyle/>
        <a:p>
          <a:endParaRPr lang="es-ES"/>
        </a:p>
      </dgm:t>
    </dgm:pt>
    <dgm:pt modelId="{FFA08CA7-A07B-486E-808E-2A329F1796E8}" type="sibTrans" cxnId="{C3793F9B-E90A-4AC0-8BF2-B5AAE7B3677D}">
      <dgm:prSet/>
      <dgm:spPr/>
      <dgm:t>
        <a:bodyPr/>
        <a:lstStyle/>
        <a:p>
          <a:endParaRPr lang="es-ES"/>
        </a:p>
      </dgm:t>
    </dgm:pt>
    <dgm:pt modelId="{D30D87C3-5F91-4198-AA22-C57480F01B34}">
      <dgm:prSet phldrT="[Texto]" custT="1"/>
      <dgm:spPr/>
      <dgm:t>
        <a:bodyPr/>
        <a:lstStyle/>
        <a:p>
          <a:pPr marL="0" indent="355600">
            <a:tabLst/>
          </a:pPr>
          <a:r>
            <a:rPr lang="es-ES" sz="1400" dirty="0" smtClean="0"/>
            <a:t>	DA</a:t>
          </a:r>
          <a:endParaRPr lang="es-ES" sz="1400" dirty="0"/>
        </a:p>
      </dgm:t>
    </dgm:pt>
    <dgm:pt modelId="{C3412322-CF73-412C-B7AE-81AB24C944B7}" type="parTrans" cxnId="{D1DC8ABA-D7C7-4CAC-8F8A-8A5B1F5D6561}">
      <dgm:prSet/>
      <dgm:spPr/>
      <dgm:t>
        <a:bodyPr/>
        <a:lstStyle/>
        <a:p>
          <a:endParaRPr lang="es-ES"/>
        </a:p>
      </dgm:t>
    </dgm:pt>
    <dgm:pt modelId="{C9210626-1986-40BD-BBD5-E2760C3C5DDA}" type="sibTrans" cxnId="{D1DC8ABA-D7C7-4CAC-8F8A-8A5B1F5D6561}">
      <dgm:prSet/>
      <dgm:spPr/>
      <dgm:t>
        <a:bodyPr/>
        <a:lstStyle/>
        <a:p>
          <a:endParaRPr lang="es-ES"/>
        </a:p>
      </dgm:t>
    </dgm:pt>
    <dgm:pt modelId="{F43C7837-5F21-4652-A235-64D4C427E903}">
      <dgm:prSet phldrT="[Texto]" custT="1"/>
      <dgm:spPr/>
      <dgm:t>
        <a:bodyPr/>
        <a:lstStyle/>
        <a:p>
          <a:pPr marL="0" indent="355600">
            <a:tabLst/>
          </a:pPr>
          <a:r>
            <a:rPr lang="es-ES" sz="1400" dirty="0" smtClean="0"/>
            <a:t>	Jurídico</a:t>
          </a:r>
          <a:endParaRPr lang="es-ES" sz="1400" dirty="0"/>
        </a:p>
      </dgm:t>
    </dgm:pt>
    <dgm:pt modelId="{C100600C-0AEF-4853-80AE-239C324569B0}" type="parTrans" cxnId="{CCF82243-E0B5-4974-A589-66A2B59EB30E}">
      <dgm:prSet/>
      <dgm:spPr/>
      <dgm:t>
        <a:bodyPr/>
        <a:lstStyle/>
        <a:p>
          <a:endParaRPr lang="es-ES"/>
        </a:p>
      </dgm:t>
    </dgm:pt>
    <dgm:pt modelId="{63F6F2EE-C360-488D-9B71-551853793A80}" type="sibTrans" cxnId="{CCF82243-E0B5-4974-A589-66A2B59EB30E}">
      <dgm:prSet/>
      <dgm:spPr/>
      <dgm:t>
        <a:bodyPr/>
        <a:lstStyle/>
        <a:p>
          <a:endParaRPr lang="es-ES"/>
        </a:p>
      </dgm:t>
    </dgm:pt>
    <dgm:pt modelId="{FABA9EC9-4D7F-4D09-9327-4CC123F87187}">
      <dgm:prSet phldrT="[Texto]" custT="1"/>
      <dgm:spPr/>
      <dgm:t>
        <a:bodyPr/>
        <a:lstStyle/>
        <a:p>
          <a:pPr marL="0" indent="355600">
            <a:tabLst/>
          </a:pPr>
          <a:r>
            <a:rPr lang="es-ES" sz="1400" dirty="0" smtClean="0"/>
            <a:t>	</a:t>
          </a:r>
          <a:r>
            <a:rPr lang="es-ES" sz="1400" dirty="0" err="1" smtClean="0"/>
            <a:t>DAcad</a:t>
          </a:r>
          <a:r>
            <a:rPr lang="es-ES" sz="1400" dirty="0" smtClean="0"/>
            <a:t>.-Gestión de recursos (Integrar)</a:t>
          </a:r>
          <a:endParaRPr lang="es-ES" sz="1400" dirty="0"/>
        </a:p>
      </dgm:t>
    </dgm:pt>
    <dgm:pt modelId="{43A0367D-7829-4304-9291-ABD1A55CB179}" type="parTrans" cxnId="{43A67F09-2508-4AE7-86A7-B4AE775A0731}">
      <dgm:prSet/>
      <dgm:spPr/>
      <dgm:t>
        <a:bodyPr/>
        <a:lstStyle/>
        <a:p>
          <a:endParaRPr lang="es-ES"/>
        </a:p>
      </dgm:t>
    </dgm:pt>
    <dgm:pt modelId="{B371B7B8-B26D-4958-AF68-5CB44BF62A8A}" type="sibTrans" cxnId="{43A67F09-2508-4AE7-86A7-B4AE775A0731}">
      <dgm:prSet/>
      <dgm:spPr/>
      <dgm:t>
        <a:bodyPr/>
        <a:lstStyle/>
        <a:p>
          <a:endParaRPr lang="es-ES"/>
        </a:p>
      </dgm:t>
    </dgm:pt>
    <dgm:pt modelId="{6C7D833A-50A3-4909-A244-58F6EEC29C7D}">
      <dgm:prSet phldrT="[Texto]"/>
      <dgm:spPr/>
      <dgm:t>
        <a:bodyPr/>
        <a:lstStyle/>
        <a:p>
          <a:r>
            <a:rPr lang="es-ES" dirty="0" smtClean="0"/>
            <a:t>Presentación a la </a:t>
          </a:r>
          <a:r>
            <a:rPr lang="es-ES" dirty="0" err="1" smtClean="0"/>
            <a:t>JG</a:t>
          </a:r>
          <a:r>
            <a:rPr lang="es-ES" dirty="0" smtClean="0"/>
            <a:t> para autorización</a:t>
          </a:r>
          <a:endParaRPr lang="es-ES" dirty="0"/>
        </a:p>
      </dgm:t>
    </dgm:pt>
    <dgm:pt modelId="{1B6C8FC5-879A-4604-90E2-2EFCF974A0FB}" type="parTrans" cxnId="{BA4A2BA7-AEB2-47DA-B8C4-28BE1B446777}">
      <dgm:prSet/>
      <dgm:spPr/>
      <dgm:t>
        <a:bodyPr/>
        <a:lstStyle/>
        <a:p>
          <a:endParaRPr lang="es-ES"/>
        </a:p>
      </dgm:t>
    </dgm:pt>
    <dgm:pt modelId="{7387A556-C4EF-428F-A627-A4BF3398F26A}" type="sibTrans" cxnId="{BA4A2BA7-AEB2-47DA-B8C4-28BE1B446777}">
      <dgm:prSet/>
      <dgm:spPr/>
      <dgm:t>
        <a:bodyPr/>
        <a:lstStyle/>
        <a:p>
          <a:endParaRPr lang="es-ES"/>
        </a:p>
      </dgm:t>
    </dgm:pt>
    <dgm:pt modelId="{67DAD3CB-B6A6-4257-901D-3442AD3A8251}">
      <dgm:prSet phldrT="[Texto]" custT="1"/>
      <dgm:spPr/>
      <dgm:t>
        <a:bodyPr/>
        <a:lstStyle/>
        <a:p>
          <a:r>
            <a:rPr lang="es-ES" sz="1400" dirty="0" smtClean="0"/>
            <a:t>Generar estrategia y/o instrumento para socializar al interior</a:t>
          </a:r>
          <a:endParaRPr lang="es-ES" sz="1400" dirty="0"/>
        </a:p>
      </dgm:t>
    </dgm:pt>
    <dgm:pt modelId="{D9821E13-CD28-4D08-9F40-AD3286F5F83C}" type="parTrans" cxnId="{3D6574E4-644D-45F1-99A3-1B9241D36D25}">
      <dgm:prSet/>
      <dgm:spPr/>
      <dgm:t>
        <a:bodyPr/>
        <a:lstStyle/>
        <a:p>
          <a:endParaRPr lang="es-ES"/>
        </a:p>
      </dgm:t>
    </dgm:pt>
    <dgm:pt modelId="{D1687D3C-4B3A-4085-9AF2-B8224037CEA8}" type="sibTrans" cxnId="{3D6574E4-644D-45F1-99A3-1B9241D36D25}">
      <dgm:prSet/>
      <dgm:spPr/>
      <dgm:t>
        <a:bodyPr/>
        <a:lstStyle/>
        <a:p>
          <a:endParaRPr lang="es-ES"/>
        </a:p>
      </dgm:t>
    </dgm:pt>
    <dgm:pt modelId="{D4F641A4-AE77-41F2-AC25-42E46AD65043}">
      <dgm:prSet phldrT="[Texto]" custT="1"/>
      <dgm:spPr/>
      <dgm:t>
        <a:bodyPr/>
        <a:lstStyle/>
        <a:p>
          <a:pPr marL="0" indent="355600">
            <a:tabLst/>
          </a:pPr>
          <a:r>
            <a:rPr lang="es-ES" sz="1400" dirty="0" smtClean="0"/>
            <a:t>	CTC:</a:t>
          </a:r>
          <a:endParaRPr lang="es-ES" sz="1400" dirty="0"/>
        </a:p>
      </dgm:t>
    </dgm:pt>
    <dgm:pt modelId="{DC77E3F4-0628-4143-A41D-1AC677A13DE7}" type="parTrans" cxnId="{27F78210-505C-405F-9DF4-3E9BC0772845}">
      <dgm:prSet/>
      <dgm:spPr/>
      <dgm:t>
        <a:bodyPr/>
        <a:lstStyle/>
        <a:p>
          <a:endParaRPr lang="es-ES"/>
        </a:p>
      </dgm:t>
    </dgm:pt>
    <dgm:pt modelId="{0A428AEB-60A4-4BF4-9F8A-F4E89A28E439}" type="sibTrans" cxnId="{27F78210-505C-405F-9DF4-3E9BC0772845}">
      <dgm:prSet/>
      <dgm:spPr/>
      <dgm:t>
        <a:bodyPr/>
        <a:lstStyle/>
        <a:p>
          <a:endParaRPr lang="es-ES"/>
        </a:p>
      </dgm:t>
    </dgm:pt>
    <dgm:pt modelId="{5E80EEE4-3713-43AA-ABBC-A1706690F67F}">
      <dgm:prSet phldrT="[Texto]" custT="1"/>
      <dgm:spPr/>
      <dgm:t>
        <a:bodyPr/>
        <a:lstStyle/>
        <a:p>
          <a:pPr marL="266700" indent="355600">
            <a:tabLst/>
          </a:pPr>
          <a:r>
            <a:rPr lang="es-ES" sz="1400" dirty="0" smtClean="0"/>
            <a:t>Estructura de </a:t>
          </a:r>
          <a:r>
            <a:rPr lang="es-ES" sz="1400" dirty="0" err="1" smtClean="0"/>
            <a:t>LIRP</a:t>
          </a:r>
          <a:endParaRPr lang="es-ES" sz="1400" dirty="0"/>
        </a:p>
      </dgm:t>
    </dgm:pt>
    <dgm:pt modelId="{78227586-F9E4-4491-AB70-5A12401E500F}" type="parTrans" cxnId="{F94292AD-2FB0-42C4-AB4D-98D62449FA1C}">
      <dgm:prSet/>
      <dgm:spPr/>
      <dgm:t>
        <a:bodyPr/>
        <a:lstStyle/>
        <a:p>
          <a:endParaRPr lang="es-ES"/>
        </a:p>
      </dgm:t>
    </dgm:pt>
    <dgm:pt modelId="{26B6C8F3-D6B1-4534-8D0D-060719E7DD96}" type="sibTrans" cxnId="{F94292AD-2FB0-42C4-AB4D-98D62449FA1C}">
      <dgm:prSet/>
      <dgm:spPr/>
      <dgm:t>
        <a:bodyPr/>
        <a:lstStyle/>
        <a:p>
          <a:endParaRPr lang="es-ES"/>
        </a:p>
      </dgm:t>
    </dgm:pt>
    <dgm:pt modelId="{E2644487-E3A3-4BF4-AEAA-8740078ED3D1}">
      <dgm:prSet phldrT="[Texto]" custT="1"/>
      <dgm:spPr/>
      <dgm:t>
        <a:bodyPr/>
        <a:lstStyle/>
        <a:p>
          <a:pPr marL="266700" indent="355600">
            <a:tabLst/>
          </a:pPr>
          <a:r>
            <a:rPr lang="es-ES" sz="1400" dirty="0" smtClean="0"/>
            <a:t>OVER HEAD</a:t>
          </a:r>
          <a:endParaRPr lang="es-ES" sz="1400" dirty="0"/>
        </a:p>
      </dgm:t>
    </dgm:pt>
    <dgm:pt modelId="{B2FBE24E-BBC6-4A91-B841-104ED85D2122}" type="parTrans" cxnId="{B1CB5E2F-E869-4798-92AA-7B45DD273161}">
      <dgm:prSet/>
      <dgm:spPr/>
      <dgm:t>
        <a:bodyPr/>
        <a:lstStyle/>
        <a:p>
          <a:endParaRPr lang="es-ES"/>
        </a:p>
      </dgm:t>
    </dgm:pt>
    <dgm:pt modelId="{5156CEA7-82E3-416B-9084-9D72A78E0016}" type="sibTrans" cxnId="{B1CB5E2F-E869-4798-92AA-7B45DD273161}">
      <dgm:prSet/>
      <dgm:spPr/>
      <dgm:t>
        <a:bodyPr/>
        <a:lstStyle/>
        <a:p>
          <a:endParaRPr lang="es-ES"/>
        </a:p>
      </dgm:t>
    </dgm:pt>
    <dgm:pt modelId="{6DC33AEE-D491-4DFF-A324-1FB697116298}">
      <dgm:prSet phldrT="[Texto]" custT="1"/>
      <dgm:spPr/>
      <dgm:t>
        <a:bodyPr/>
        <a:lstStyle/>
        <a:p>
          <a:pPr marL="266700" indent="355600">
            <a:tabLst/>
          </a:pPr>
          <a:r>
            <a:rPr lang="es-ES" sz="1400" dirty="0" smtClean="0"/>
            <a:t>INDIRECTOS</a:t>
          </a:r>
          <a:endParaRPr lang="es-ES" sz="1400" dirty="0"/>
        </a:p>
      </dgm:t>
    </dgm:pt>
    <dgm:pt modelId="{25233906-EF4F-4EAD-BCA4-8767AB356B30}" type="parTrans" cxnId="{A61C62FC-CFB3-4BEF-BC5D-8B2FD694EB47}">
      <dgm:prSet/>
      <dgm:spPr/>
      <dgm:t>
        <a:bodyPr/>
        <a:lstStyle/>
        <a:p>
          <a:endParaRPr lang="es-ES"/>
        </a:p>
      </dgm:t>
    </dgm:pt>
    <dgm:pt modelId="{568635D9-182F-481F-91B1-8A873F706CD6}" type="sibTrans" cxnId="{A61C62FC-CFB3-4BEF-BC5D-8B2FD694EB47}">
      <dgm:prSet/>
      <dgm:spPr/>
      <dgm:t>
        <a:bodyPr/>
        <a:lstStyle/>
        <a:p>
          <a:endParaRPr lang="es-ES"/>
        </a:p>
      </dgm:t>
    </dgm:pt>
    <dgm:pt modelId="{4FFBBA3B-76E6-4E4A-9042-67E40CB87805}">
      <dgm:prSet phldrT="[Texto]" custT="1"/>
      <dgm:spPr/>
      <dgm:t>
        <a:bodyPr/>
        <a:lstStyle/>
        <a:p>
          <a:pPr marL="266700" indent="355600">
            <a:tabLst/>
          </a:pPr>
          <a:r>
            <a:rPr lang="es-ES" sz="1400" dirty="0" smtClean="0"/>
            <a:t>Estrategia de socialización -Ideas</a:t>
          </a:r>
          <a:endParaRPr lang="es-ES" sz="1400" dirty="0"/>
        </a:p>
      </dgm:t>
    </dgm:pt>
    <dgm:pt modelId="{DEFA71BF-388E-4D0B-B50E-8E79C74CF673}" type="parTrans" cxnId="{6D6217BC-77AD-4897-B505-A06ED12227AA}">
      <dgm:prSet/>
      <dgm:spPr/>
      <dgm:t>
        <a:bodyPr/>
        <a:lstStyle/>
        <a:p>
          <a:endParaRPr lang="es-ES"/>
        </a:p>
      </dgm:t>
    </dgm:pt>
    <dgm:pt modelId="{ECCE67E9-BA02-4AC9-8D17-21260E59D0A4}" type="sibTrans" cxnId="{6D6217BC-77AD-4897-B505-A06ED12227AA}">
      <dgm:prSet/>
      <dgm:spPr/>
      <dgm:t>
        <a:bodyPr/>
        <a:lstStyle/>
        <a:p>
          <a:endParaRPr lang="es-ES"/>
        </a:p>
      </dgm:t>
    </dgm:pt>
    <dgm:pt modelId="{1231425F-3FC6-407B-AA1D-C989F9EBF08F}" type="pres">
      <dgm:prSet presAssocID="{D5F4FDF9-33D4-4686-82C6-5F1C7F0CA80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BC7593EA-2B39-4204-8E77-DB6D4ED7C1A6}" type="pres">
      <dgm:prSet presAssocID="{12D3979D-CCB3-4E12-8115-1A85611E66E3}" presName="composite" presStyleCnt="0"/>
      <dgm:spPr/>
      <dgm:t>
        <a:bodyPr/>
        <a:lstStyle/>
        <a:p>
          <a:endParaRPr lang="es-ES"/>
        </a:p>
      </dgm:t>
    </dgm:pt>
    <dgm:pt modelId="{83DEB348-1D07-4730-A5C2-1470196DDBFF}" type="pres">
      <dgm:prSet presAssocID="{12D3979D-CCB3-4E12-8115-1A85611E66E3}" presName="bentUpArrow1" presStyleLbl="alignImgPlace1" presStyleIdx="0" presStyleCnt="2"/>
      <dgm:spPr/>
      <dgm:t>
        <a:bodyPr/>
        <a:lstStyle/>
        <a:p>
          <a:endParaRPr lang="es-ES"/>
        </a:p>
      </dgm:t>
    </dgm:pt>
    <dgm:pt modelId="{EF7BAA72-62AC-4366-BEE4-D8925E1B75E4}" type="pres">
      <dgm:prSet presAssocID="{12D3979D-CCB3-4E12-8115-1A85611E66E3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903C198-8908-45DD-B695-660F3B1A0116}" type="pres">
      <dgm:prSet presAssocID="{12D3979D-CCB3-4E12-8115-1A85611E66E3}" presName="ChildText" presStyleLbl="revTx" presStyleIdx="0" presStyleCnt="3" custScaleX="400713" custScaleY="251544" custLinFactX="31897" custLinFactNeighborX="100000" custLinFactNeighborY="-660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4E2645-76AF-45A5-AB4F-26AACA11327D}" type="pres">
      <dgm:prSet presAssocID="{11167CBA-BF99-42D1-B208-48641DE8B0C3}" presName="sibTrans" presStyleCnt="0"/>
      <dgm:spPr/>
      <dgm:t>
        <a:bodyPr/>
        <a:lstStyle/>
        <a:p>
          <a:endParaRPr lang="es-ES"/>
        </a:p>
      </dgm:t>
    </dgm:pt>
    <dgm:pt modelId="{FCC0DC29-FFDA-4115-94EC-D5AE6BAFE49A}" type="pres">
      <dgm:prSet presAssocID="{E055F112-0A26-472F-A65B-E9F8C4861B86}" presName="composite" presStyleCnt="0"/>
      <dgm:spPr/>
      <dgm:t>
        <a:bodyPr/>
        <a:lstStyle/>
        <a:p>
          <a:endParaRPr lang="es-ES"/>
        </a:p>
      </dgm:t>
    </dgm:pt>
    <dgm:pt modelId="{CA6D7188-E014-4F9C-B906-C2C1C78A877C}" type="pres">
      <dgm:prSet presAssocID="{E055F112-0A26-472F-A65B-E9F8C4861B86}" presName="bentUpArrow1" presStyleLbl="alignImgPlace1" presStyleIdx="1" presStyleCnt="2"/>
      <dgm:spPr/>
      <dgm:t>
        <a:bodyPr/>
        <a:lstStyle/>
        <a:p>
          <a:endParaRPr lang="es-ES"/>
        </a:p>
      </dgm:t>
    </dgm:pt>
    <dgm:pt modelId="{4905DD3A-08E2-4B78-9940-4FED857B2ED4}" type="pres">
      <dgm:prSet presAssocID="{E055F112-0A26-472F-A65B-E9F8C4861B86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CAD31CC-8D99-4C66-B1FA-83803005809D}" type="pres">
      <dgm:prSet presAssocID="{E055F112-0A26-472F-A65B-E9F8C4861B86}" presName="ChildText" presStyleLbl="revTx" presStyleIdx="1" presStyleCnt="3" custScaleX="265134" custScaleY="141811" custLinFactNeighborX="87764" custLinFactNeighborY="90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C21AEF-11D0-4965-BAC3-C95DABEBBDC7}" type="pres">
      <dgm:prSet presAssocID="{1B011165-C05C-4446-B535-C3CC6B24540C}" presName="sibTrans" presStyleCnt="0"/>
      <dgm:spPr/>
      <dgm:t>
        <a:bodyPr/>
        <a:lstStyle/>
        <a:p>
          <a:endParaRPr lang="es-ES"/>
        </a:p>
      </dgm:t>
    </dgm:pt>
    <dgm:pt modelId="{88FB97B7-8E0C-4831-8330-196C56491696}" type="pres">
      <dgm:prSet presAssocID="{E07EE978-908C-4619-8AC2-C96F87A72E57}" presName="composite" presStyleCnt="0"/>
      <dgm:spPr/>
      <dgm:t>
        <a:bodyPr/>
        <a:lstStyle/>
        <a:p>
          <a:endParaRPr lang="es-ES"/>
        </a:p>
      </dgm:t>
    </dgm:pt>
    <dgm:pt modelId="{C3DA992C-4B75-4B30-9C75-C64973197A46}" type="pres">
      <dgm:prSet presAssocID="{E07EE978-908C-4619-8AC2-C96F87A72E57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BB5B55-62D0-4545-9BE1-4BCFE0631239}" type="pres">
      <dgm:prSet presAssocID="{E07EE978-908C-4619-8AC2-C96F87A72E57}" presName="FinalChildText" presStyleLbl="revTx" presStyleIdx="2" presStyleCnt="3" custScaleY="165145" custLinFactNeighborX="47075" custLinFactNeighborY="7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8AD7FB6-4945-4470-97BE-5FF76819C23A}" srcId="{D5F4FDF9-33D4-4686-82C6-5F1C7F0CA806}" destId="{E07EE978-908C-4619-8AC2-C96F87A72E57}" srcOrd="2" destOrd="0" parTransId="{3E5C2DC0-BE5E-417D-B34F-E311409F5A3C}" sibTransId="{37D4CB90-389C-4996-8C03-5C1E0B9CF245}"/>
    <dgm:cxn modelId="{F94292AD-2FB0-42C4-AB4D-98D62449FA1C}" srcId="{D30D87C3-5F91-4198-AA22-C57480F01B34}" destId="{5E80EEE4-3713-43AA-ABBC-A1706690F67F}" srcOrd="1" destOrd="0" parTransId="{78227586-F9E4-4491-AB70-5A12401E500F}" sibTransId="{26B6C8F3-D6B1-4534-8D0D-060719E7DD96}"/>
    <dgm:cxn modelId="{448FC1FE-92D6-4239-84B6-834D74682810}" type="presOf" srcId="{D5F4FDF9-33D4-4686-82C6-5F1C7F0CA806}" destId="{1231425F-3FC6-407B-AA1D-C989F9EBF08F}" srcOrd="0" destOrd="0" presId="urn:microsoft.com/office/officeart/2005/8/layout/StepDownProcess"/>
    <dgm:cxn modelId="{116D5E75-7950-4028-98A4-9E066A4C125B}" type="presOf" srcId="{D4F641A4-AE77-41F2-AC25-42E46AD65043}" destId="{C903C198-8908-45DD-B695-660F3B1A0116}" srcOrd="0" destOrd="4" presId="urn:microsoft.com/office/officeart/2005/8/layout/StepDownProcess"/>
    <dgm:cxn modelId="{D90DDCD6-8F82-4B8E-8F95-7EF357AFF8B0}" srcId="{12D3979D-CCB3-4E12-8115-1A85611E66E3}" destId="{A522C9E2-D2AE-46B1-B83E-AE3A8652BD47}" srcOrd="1" destOrd="0" parTransId="{27C0CEC2-14E5-47A8-BDE6-860DBB5F915F}" sibTransId="{0AE2C7E3-C4AE-44E0-8419-4406A155B33F}"/>
    <dgm:cxn modelId="{0A74B56B-55C5-400F-BC5B-1AEFF04F2BA9}" srcId="{E07EE978-908C-4619-8AC2-C96F87A72E57}" destId="{6F807E82-A3D1-48D6-9AAE-D28E84504C5E}" srcOrd="0" destOrd="0" parTransId="{168CFA60-E3D8-4641-811D-26DA673E6029}" sibTransId="{C85A814D-81A4-4AE3-991C-52002A7741A3}"/>
    <dgm:cxn modelId="{D1DC8ABA-D7C7-4CAC-8F8A-8A5B1F5D6561}" srcId="{ED01A160-F8BB-4B4D-8C14-628A33E27727}" destId="{D30D87C3-5F91-4198-AA22-C57480F01B34}" srcOrd="0" destOrd="0" parTransId="{C3412322-CF73-412C-B7AE-81AB24C944B7}" sibTransId="{C9210626-1986-40BD-BBD5-E2760C3C5DDA}"/>
    <dgm:cxn modelId="{27F78210-505C-405F-9DF4-3E9BC0772845}" srcId="{D30D87C3-5F91-4198-AA22-C57480F01B34}" destId="{D4F641A4-AE77-41F2-AC25-42E46AD65043}" srcOrd="0" destOrd="0" parTransId="{DC77E3F4-0628-4143-A41D-1AC677A13DE7}" sibTransId="{0A428AEB-60A4-4BF4-9F8A-F4E89A28E439}"/>
    <dgm:cxn modelId="{673ECBFE-53AF-4626-B9AB-239D02E8A684}" type="presOf" srcId="{FABA9EC9-4D7F-4D09-9327-4CC123F87187}" destId="{C903C198-8908-45DD-B695-660F3B1A0116}" srcOrd="0" destOrd="10" presId="urn:microsoft.com/office/officeart/2005/8/layout/StepDownProcess"/>
    <dgm:cxn modelId="{211B7447-75E7-416A-AD27-AE807DBB36C0}" type="presOf" srcId="{D30D87C3-5F91-4198-AA22-C57480F01B34}" destId="{C903C198-8908-45DD-B695-660F3B1A0116}" srcOrd="0" destOrd="3" presId="urn:microsoft.com/office/officeart/2005/8/layout/StepDownProcess"/>
    <dgm:cxn modelId="{4719553B-1522-42D6-8B2E-7C94AEAD463D}" srcId="{12D3979D-CCB3-4E12-8115-1A85611E66E3}" destId="{3397A265-63B7-4996-AAC4-936A139F9E07}" srcOrd="0" destOrd="0" parTransId="{6865DA98-E01D-43BA-BE42-569C5BFA0D7A}" sibTransId="{6243F100-3A19-4A7B-B417-4D2D0B0FF763}"/>
    <dgm:cxn modelId="{150783B7-0B70-4124-B8FC-C256BDC90183}" type="presOf" srcId="{E2644487-E3A3-4BF4-AEAA-8740078ED3D1}" destId="{C903C198-8908-45DD-B695-660F3B1A0116}" srcOrd="0" destOrd="6" presId="urn:microsoft.com/office/officeart/2005/8/layout/StepDownProcess"/>
    <dgm:cxn modelId="{57419325-917B-46B3-8806-9883516DFB2E}" type="presOf" srcId="{E055F112-0A26-472F-A65B-E9F8C4861B86}" destId="{4905DD3A-08E2-4B78-9940-4FED857B2ED4}" srcOrd="0" destOrd="0" presId="urn:microsoft.com/office/officeart/2005/8/layout/StepDownProcess"/>
    <dgm:cxn modelId="{C86F6F50-3B5B-4590-AA6A-F59973EC7754}" type="presOf" srcId="{F43C7837-5F21-4652-A235-64D4C427E903}" destId="{C903C198-8908-45DD-B695-660F3B1A0116}" srcOrd="0" destOrd="9" presId="urn:microsoft.com/office/officeart/2005/8/layout/StepDownProcess"/>
    <dgm:cxn modelId="{BA4A2BA7-AEB2-47DA-B8C4-28BE1B446777}" srcId="{E07EE978-908C-4619-8AC2-C96F87A72E57}" destId="{6C7D833A-50A3-4909-A244-58F6EEC29C7D}" srcOrd="1" destOrd="0" parTransId="{1B6C8FC5-879A-4604-90E2-2EFCF974A0FB}" sibTransId="{7387A556-C4EF-428F-A627-A4BF3398F26A}"/>
    <dgm:cxn modelId="{EE44B453-1FF2-4600-8426-C4A0CCEDEEE3}" type="presOf" srcId="{3397A265-63B7-4996-AAC4-936A139F9E07}" destId="{C903C198-8908-45DD-B695-660F3B1A0116}" srcOrd="0" destOrd="0" presId="urn:microsoft.com/office/officeart/2005/8/layout/StepDownProcess"/>
    <dgm:cxn modelId="{FA816109-462A-410B-8835-D92EF72672EC}" type="presOf" srcId="{A522C9E2-D2AE-46B1-B83E-AE3A8652BD47}" destId="{C903C198-8908-45DD-B695-660F3B1A0116}" srcOrd="0" destOrd="1" presId="urn:microsoft.com/office/officeart/2005/8/layout/StepDownProcess"/>
    <dgm:cxn modelId="{6E3B9BEC-2610-4523-81D7-B83B8050AC77}" srcId="{E055F112-0A26-472F-A65B-E9F8C4861B86}" destId="{79BFDEAA-C38C-4863-AD35-AE6A066B4E09}" srcOrd="1" destOrd="0" parTransId="{809F4907-A537-4361-94CC-DE6B8EA766CD}" sibTransId="{4B305C11-1D9A-4CB9-8815-93B0FE0D938A}"/>
    <dgm:cxn modelId="{3D6574E4-644D-45F1-99A3-1B9241D36D25}" srcId="{E055F112-0A26-472F-A65B-E9F8C4861B86}" destId="{67DAD3CB-B6A6-4257-901D-3442AD3A8251}" srcOrd="0" destOrd="0" parTransId="{D9821E13-CD28-4D08-9F40-AD3286F5F83C}" sibTransId="{D1687D3C-4B3A-4085-9AF2-B8224037CEA8}"/>
    <dgm:cxn modelId="{3604D4CE-2663-47E1-8207-5DBBB54A4895}" type="presOf" srcId="{6C7D833A-50A3-4909-A244-58F6EEC29C7D}" destId="{C5BB5B55-62D0-4545-9BE1-4BCFE0631239}" srcOrd="0" destOrd="1" presId="urn:microsoft.com/office/officeart/2005/8/layout/StepDownProcess"/>
    <dgm:cxn modelId="{27795D16-9650-4832-8DC9-A8373D1E6CF4}" type="presOf" srcId="{79BFDEAA-C38C-4863-AD35-AE6A066B4E09}" destId="{7CAD31CC-8D99-4C66-B1FA-83803005809D}" srcOrd="0" destOrd="1" presId="urn:microsoft.com/office/officeart/2005/8/layout/StepDownProcess"/>
    <dgm:cxn modelId="{5021F993-7C0F-4A72-BF2A-0AC84525B43B}" type="presOf" srcId="{12D3979D-CCB3-4E12-8115-1A85611E66E3}" destId="{EF7BAA72-62AC-4366-BEE4-D8925E1B75E4}" srcOrd="0" destOrd="0" presId="urn:microsoft.com/office/officeart/2005/8/layout/StepDownProcess"/>
    <dgm:cxn modelId="{801AB370-DB9E-4BE3-84B7-A757D6853726}" type="presOf" srcId="{6DC33AEE-D491-4DFF-A324-1FB697116298}" destId="{C903C198-8908-45DD-B695-660F3B1A0116}" srcOrd="0" destOrd="7" presId="urn:microsoft.com/office/officeart/2005/8/layout/StepDownProcess"/>
    <dgm:cxn modelId="{CCF82243-E0B5-4974-A589-66A2B59EB30E}" srcId="{D30D87C3-5F91-4198-AA22-C57480F01B34}" destId="{F43C7837-5F21-4652-A235-64D4C427E903}" srcOrd="4" destOrd="0" parTransId="{C100600C-0AEF-4853-80AE-239C324569B0}" sibTransId="{63F6F2EE-C360-488D-9B71-551853793A80}"/>
    <dgm:cxn modelId="{A61C62FC-CFB3-4BEF-BC5D-8B2FD694EB47}" srcId="{D30D87C3-5F91-4198-AA22-C57480F01B34}" destId="{6DC33AEE-D491-4DFF-A324-1FB697116298}" srcOrd="2" destOrd="0" parTransId="{25233906-EF4F-4EAD-BCA4-8767AB356B30}" sibTransId="{568635D9-182F-481F-91B1-8A873F706CD6}"/>
    <dgm:cxn modelId="{436C6177-EBE8-4E67-BF09-4B63C8B41375}" type="presOf" srcId="{4FFBBA3B-76E6-4E4A-9042-67E40CB87805}" destId="{C903C198-8908-45DD-B695-660F3B1A0116}" srcOrd="0" destOrd="8" presId="urn:microsoft.com/office/officeart/2005/8/layout/StepDownProcess"/>
    <dgm:cxn modelId="{5EA42382-05F6-4253-AEDA-FA1987DB057A}" type="presOf" srcId="{67DAD3CB-B6A6-4257-901D-3442AD3A8251}" destId="{7CAD31CC-8D99-4C66-B1FA-83803005809D}" srcOrd="0" destOrd="0" presId="urn:microsoft.com/office/officeart/2005/8/layout/StepDownProcess"/>
    <dgm:cxn modelId="{C3793F9B-E90A-4AC0-8BF2-B5AAE7B3677D}" srcId="{A522C9E2-D2AE-46B1-B83E-AE3A8652BD47}" destId="{ED01A160-F8BB-4B4D-8C14-628A33E27727}" srcOrd="0" destOrd="0" parTransId="{57BF718E-FD55-4D71-AAEA-FCF2344BDD9C}" sibTransId="{FFA08CA7-A07B-486E-808E-2A329F1796E8}"/>
    <dgm:cxn modelId="{6D6217BC-77AD-4897-B505-A06ED12227AA}" srcId="{D30D87C3-5F91-4198-AA22-C57480F01B34}" destId="{4FFBBA3B-76E6-4E4A-9042-67E40CB87805}" srcOrd="3" destOrd="0" parTransId="{DEFA71BF-388E-4D0B-B50E-8E79C74CF673}" sibTransId="{ECCE67E9-BA02-4AC9-8D17-21260E59D0A4}"/>
    <dgm:cxn modelId="{B1CB5E2F-E869-4798-92AA-7B45DD273161}" srcId="{5E80EEE4-3713-43AA-ABBC-A1706690F67F}" destId="{E2644487-E3A3-4BF4-AEAA-8740078ED3D1}" srcOrd="0" destOrd="0" parTransId="{B2FBE24E-BBC6-4A91-B841-104ED85D2122}" sibTransId="{5156CEA7-82E3-416B-9084-9D72A78E0016}"/>
    <dgm:cxn modelId="{2DB34413-366A-4C2A-9682-8D532D68BC1D}" type="presOf" srcId="{5E80EEE4-3713-43AA-ABBC-A1706690F67F}" destId="{C903C198-8908-45DD-B695-660F3B1A0116}" srcOrd="0" destOrd="5" presId="urn:microsoft.com/office/officeart/2005/8/layout/StepDownProcess"/>
    <dgm:cxn modelId="{43A67F09-2508-4AE7-86A7-B4AE775A0731}" srcId="{F43C7837-5F21-4652-A235-64D4C427E903}" destId="{FABA9EC9-4D7F-4D09-9327-4CC123F87187}" srcOrd="0" destOrd="0" parTransId="{43A0367D-7829-4304-9291-ABD1A55CB179}" sibTransId="{B371B7B8-B26D-4958-AF68-5CB44BF62A8A}"/>
    <dgm:cxn modelId="{310A4BD2-041E-45E1-A54F-EE9D5F63660D}" srcId="{D5F4FDF9-33D4-4686-82C6-5F1C7F0CA806}" destId="{12D3979D-CCB3-4E12-8115-1A85611E66E3}" srcOrd="0" destOrd="0" parTransId="{2402CB61-4F0B-4146-B8E8-2251DFF1FFB3}" sibTransId="{11167CBA-BF99-42D1-B208-48641DE8B0C3}"/>
    <dgm:cxn modelId="{7B62CC30-A12B-4944-BDB8-B13A3BD7FF07}" type="presOf" srcId="{6F807E82-A3D1-48D6-9AAE-D28E84504C5E}" destId="{C5BB5B55-62D0-4545-9BE1-4BCFE0631239}" srcOrd="0" destOrd="0" presId="urn:microsoft.com/office/officeart/2005/8/layout/StepDownProcess"/>
    <dgm:cxn modelId="{C3AFB56F-6EB2-4DFA-A81D-DD13A4FEEE40}" type="presOf" srcId="{ED01A160-F8BB-4B4D-8C14-628A33E27727}" destId="{C903C198-8908-45DD-B695-660F3B1A0116}" srcOrd="0" destOrd="2" presId="urn:microsoft.com/office/officeart/2005/8/layout/StepDownProcess"/>
    <dgm:cxn modelId="{05A902F5-A2D9-41BB-A8A6-431D66E378CF}" srcId="{D5F4FDF9-33D4-4686-82C6-5F1C7F0CA806}" destId="{E055F112-0A26-472F-A65B-E9F8C4861B86}" srcOrd="1" destOrd="0" parTransId="{2BDDB503-666B-4FF5-9B1C-EA80871A7DFA}" sibTransId="{1B011165-C05C-4446-B535-C3CC6B24540C}"/>
    <dgm:cxn modelId="{649A0A77-F7F3-4202-B05A-EEC30F88C5DB}" type="presOf" srcId="{E07EE978-908C-4619-8AC2-C96F87A72E57}" destId="{C3DA992C-4B75-4B30-9C75-C64973197A46}" srcOrd="0" destOrd="0" presId="urn:microsoft.com/office/officeart/2005/8/layout/StepDownProcess"/>
    <dgm:cxn modelId="{505D6AF8-BA23-4B9E-89C8-FB2FA76C2E75}" type="presParOf" srcId="{1231425F-3FC6-407B-AA1D-C989F9EBF08F}" destId="{BC7593EA-2B39-4204-8E77-DB6D4ED7C1A6}" srcOrd="0" destOrd="0" presId="urn:microsoft.com/office/officeart/2005/8/layout/StepDownProcess"/>
    <dgm:cxn modelId="{E9B379AF-8E28-4E47-926D-79220822FBAD}" type="presParOf" srcId="{BC7593EA-2B39-4204-8E77-DB6D4ED7C1A6}" destId="{83DEB348-1D07-4730-A5C2-1470196DDBFF}" srcOrd="0" destOrd="0" presId="urn:microsoft.com/office/officeart/2005/8/layout/StepDownProcess"/>
    <dgm:cxn modelId="{E1923101-2748-488B-B48F-A5AF571ACB05}" type="presParOf" srcId="{BC7593EA-2B39-4204-8E77-DB6D4ED7C1A6}" destId="{EF7BAA72-62AC-4366-BEE4-D8925E1B75E4}" srcOrd="1" destOrd="0" presId="urn:microsoft.com/office/officeart/2005/8/layout/StepDownProcess"/>
    <dgm:cxn modelId="{827F2B03-8244-4D71-A69D-8390E16D9C45}" type="presParOf" srcId="{BC7593EA-2B39-4204-8E77-DB6D4ED7C1A6}" destId="{C903C198-8908-45DD-B695-660F3B1A0116}" srcOrd="2" destOrd="0" presId="urn:microsoft.com/office/officeart/2005/8/layout/StepDownProcess"/>
    <dgm:cxn modelId="{09E3F992-447E-4E35-9C0B-B89F26B8A6D2}" type="presParOf" srcId="{1231425F-3FC6-407B-AA1D-C989F9EBF08F}" destId="{4E4E2645-76AF-45A5-AB4F-26AACA11327D}" srcOrd="1" destOrd="0" presId="urn:microsoft.com/office/officeart/2005/8/layout/StepDownProcess"/>
    <dgm:cxn modelId="{21059798-96C4-436C-B1F8-95CD567DDF3F}" type="presParOf" srcId="{1231425F-3FC6-407B-AA1D-C989F9EBF08F}" destId="{FCC0DC29-FFDA-4115-94EC-D5AE6BAFE49A}" srcOrd="2" destOrd="0" presId="urn:microsoft.com/office/officeart/2005/8/layout/StepDownProcess"/>
    <dgm:cxn modelId="{C632F3C5-9EBE-4732-BAFC-A85F7E5B247F}" type="presParOf" srcId="{FCC0DC29-FFDA-4115-94EC-D5AE6BAFE49A}" destId="{CA6D7188-E014-4F9C-B906-C2C1C78A877C}" srcOrd="0" destOrd="0" presId="urn:microsoft.com/office/officeart/2005/8/layout/StepDownProcess"/>
    <dgm:cxn modelId="{8401B91F-5DF9-4A21-AC91-49E3CF4D8A31}" type="presParOf" srcId="{FCC0DC29-FFDA-4115-94EC-D5AE6BAFE49A}" destId="{4905DD3A-08E2-4B78-9940-4FED857B2ED4}" srcOrd="1" destOrd="0" presId="urn:microsoft.com/office/officeart/2005/8/layout/StepDownProcess"/>
    <dgm:cxn modelId="{87385349-F647-40EF-89DA-6AF22D84A0F0}" type="presParOf" srcId="{FCC0DC29-FFDA-4115-94EC-D5AE6BAFE49A}" destId="{7CAD31CC-8D99-4C66-B1FA-83803005809D}" srcOrd="2" destOrd="0" presId="urn:microsoft.com/office/officeart/2005/8/layout/StepDownProcess"/>
    <dgm:cxn modelId="{AC153AE3-7DE2-49FD-9016-E23F863F619A}" type="presParOf" srcId="{1231425F-3FC6-407B-AA1D-C989F9EBF08F}" destId="{F3C21AEF-11D0-4965-BAC3-C95DABEBBDC7}" srcOrd="3" destOrd="0" presId="urn:microsoft.com/office/officeart/2005/8/layout/StepDownProcess"/>
    <dgm:cxn modelId="{59B6281C-6971-4854-81B4-532D7B0C7F90}" type="presParOf" srcId="{1231425F-3FC6-407B-AA1D-C989F9EBF08F}" destId="{88FB97B7-8E0C-4831-8330-196C56491696}" srcOrd="4" destOrd="0" presId="urn:microsoft.com/office/officeart/2005/8/layout/StepDownProcess"/>
    <dgm:cxn modelId="{7E1136EE-D473-43B5-A407-DA546BA0ACCA}" type="presParOf" srcId="{88FB97B7-8E0C-4831-8330-196C56491696}" destId="{C3DA992C-4B75-4B30-9C75-C64973197A46}" srcOrd="0" destOrd="0" presId="urn:microsoft.com/office/officeart/2005/8/layout/StepDownProcess"/>
    <dgm:cxn modelId="{5AAF4B1B-C830-40E5-894C-94581A728650}" type="presParOf" srcId="{88FB97B7-8E0C-4831-8330-196C56491696}" destId="{C5BB5B55-62D0-4545-9BE1-4BCFE0631239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3E96B9-6A67-46C2-A327-61567FF64A6C}">
      <dsp:nvSpPr>
        <dsp:cNvPr id="0" name=""/>
        <dsp:cNvSpPr/>
      </dsp:nvSpPr>
      <dsp:spPr>
        <a:xfrm>
          <a:off x="4082" y="208216"/>
          <a:ext cx="1564872" cy="384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Versión 4 (abril-julio 2018)</a:t>
          </a:r>
          <a:endParaRPr lang="es-ES" sz="1100" kern="1200" dirty="0"/>
        </a:p>
      </dsp:txBody>
      <dsp:txXfrm>
        <a:off x="4082" y="208216"/>
        <a:ext cx="1564872" cy="384426"/>
      </dsp:txXfrm>
    </dsp:sp>
    <dsp:sp modelId="{8149A437-F58C-41FF-9F0F-159FCDB5E198}">
      <dsp:nvSpPr>
        <dsp:cNvPr id="0" name=""/>
        <dsp:cNvSpPr/>
      </dsp:nvSpPr>
      <dsp:spPr>
        <a:xfrm>
          <a:off x="4082" y="592642"/>
          <a:ext cx="1564872" cy="51935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dirty="0" smtClean="0">
              <a:solidFill>
                <a:schemeClr val="tx1"/>
              </a:solidFill>
            </a:rPr>
            <a:t>Conformación del grupo de trabajo</a:t>
          </a:r>
          <a:endParaRPr lang="es-ES" sz="1100" b="0" kern="1200" dirty="0">
            <a:solidFill>
              <a:schemeClr val="tx1"/>
            </a:solidFill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b="0" kern="1200" dirty="0" smtClean="0">
              <a:solidFill>
                <a:schemeClr val="tx1"/>
              </a:solidFill>
            </a:rPr>
            <a:t>Caracterización de actividades generadoras. </a:t>
          </a:r>
          <a:r>
            <a:rPr lang="es-ES" sz="1100" b="0" kern="1200" dirty="0" smtClean="0">
              <a:solidFill>
                <a:srgbClr val="C00000"/>
              </a:solidFill>
            </a:rPr>
            <a:t>Integrada</a:t>
          </a:r>
          <a:endParaRPr lang="es-ES" sz="1100" b="0" kern="1200" dirty="0">
            <a:solidFill>
              <a:srgbClr val="C00000"/>
            </a:solidFill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/>
            <a:t>Caso cátedras… </a:t>
          </a:r>
          <a:r>
            <a:rPr lang="es-MX" sz="1100" kern="1200" dirty="0" smtClean="0">
              <a:solidFill>
                <a:srgbClr val="C00000"/>
              </a:solidFill>
            </a:rPr>
            <a:t>Revisado y desechado.</a:t>
          </a:r>
          <a:endParaRPr lang="es-ES" sz="1100" b="0" kern="1200" dirty="0">
            <a:solidFill>
              <a:srgbClr val="C00000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/>
            <a:t>Integrar grupo académico (</a:t>
          </a:r>
          <a:r>
            <a:rPr lang="es-MX" sz="1100" kern="1200" dirty="0" err="1" smtClean="0"/>
            <a:t>Dpech</a:t>
          </a:r>
          <a:r>
            <a:rPr lang="es-MX" sz="1100" kern="1200" dirty="0" smtClean="0"/>
            <a:t>, </a:t>
          </a:r>
          <a:r>
            <a:rPr lang="es-MX" sz="1100" kern="1200" dirty="0" err="1" smtClean="0"/>
            <a:t>Lcarrillo</a:t>
          </a:r>
          <a:r>
            <a:rPr lang="es-MX" sz="1100" kern="1200" dirty="0" smtClean="0"/>
            <a:t>, </a:t>
          </a:r>
          <a:r>
            <a:rPr lang="es-MX" sz="1100" kern="1200" dirty="0" err="1" smtClean="0"/>
            <a:t>etc</a:t>
          </a:r>
          <a:r>
            <a:rPr lang="es-MX" sz="1100" kern="1200" dirty="0" smtClean="0"/>
            <a:t>) Captación de recursos propios. Que los lineamientos estimulen y no limiten. </a:t>
          </a:r>
          <a:r>
            <a:rPr lang="es-MX" sz="1100" kern="1200" dirty="0" smtClean="0">
              <a:solidFill>
                <a:srgbClr val="C00000"/>
              </a:solidFill>
            </a:rPr>
            <a:t>No continuaron participando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kern="1200" dirty="0" smtClean="0"/>
            <a:t>Grupo de Juan Francisco (Gestión de recursos) capitulo de Gestión de recursos </a:t>
          </a:r>
          <a:r>
            <a:rPr lang="es-MX" sz="1100" kern="1200" dirty="0" smtClean="0">
              <a:solidFill>
                <a:srgbClr val="C00000"/>
              </a:solidFill>
            </a:rPr>
            <a:t>(No integrado)</a:t>
          </a:r>
          <a:endParaRPr lang="es-MX" sz="1100" kern="1200" dirty="0">
            <a:solidFill>
              <a:srgbClr val="C00000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b="0" i="0" u="none" kern="1200" baseline="0" dirty="0" smtClean="0"/>
            <a:t>Presentar en CTC y que participe del la decisión de OVERHEAD-FID784 y Gastos indirectos (DU-otras) </a:t>
          </a:r>
          <a:r>
            <a:rPr lang="es-MX" sz="1100" b="0" i="0" u="none" kern="1200" baseline="0" dirty="0" smtClean="0">
              <a:solidFill>
                <a:srgbClr val="C00000"/>
              </a:solidFill>
            </a:rPr>
            <a:t>Se presentará en cuanto se avance en la ruta crítica.</a:t>
          </a:r>
          <a:endParaRPr lang="es-MX" sz="1100" kern="1200" dirty="0">
            <a:solidFill>
              <a:srgbClr val="C00000"/>
            </a:solidFill>
          </a:endParaRPr>
        </a:p>
      </dsp:txBody>
      <dsp:txXfrm>
        <a:off x="4082" y="592642"/>
        <a:ext cx="1564872" cy="5193539"/>
      </dsp:txXfrm>
    </dsp:sp>
    <dsp:sp modelId="{2A6E25B3-E7B2-44C5-B353-B9A77E4C97D5}">
      <dsp:nvSpPr>
        <dsp:cNvPr id="0" name=""/>
        <dsp:cNvSpPr/>
      </dsp:nvSpPr>
      <dsp:spPr>
        <a:xfrm>
          <a:off x="1788037" y="208216"/>
          <a:ext cx="1564872" cy="384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Versión 5 (ago-sep-2018)</a:t>
          </a:r>
          <a:endParaRPr lang="es-ES" sz="1100" kern="1200" dirty="0"/>
        </a:p>
      </dsp:txBody>
      <dsp:txXfrm>
        <a:off x="1788037" y="208216"/>
        <a:ext cx="1564872" cy="384426"/>
      </dsp:txXfrm>
    </dsp:sp>
    <dsp:sp modelId="{2BA1DD36-C1F6-4EED-9265-37AAF746E4F0}">
      <dsp:nvSpPr>
        <dsp:cNvPr id="0" name=""/>
        <dsp:cNvSpPr/>
      </dsp:nvSpPr>
      <dsp:spPr>
        <a:xfrm>
          <a:off x="1788037" y="592642"/>
          <a:ext cx="1564872" cy="51935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b="0" i="0" u="none" kern="1200" dirty="0" smtClean="0"/>
            <a:t>Definiciones. </a:t>
          </a:r>
          <a:r>
            <a:rPr lang="es-MX" sz="1100" b="0" i="0" u="none" kern="1200" dirty="0" smtClean="0">
              <a:solidFill>
                <a:srgbClr val="C00000"/>
              </a:solidFill>
            </a:rPr>
            <a:t>Revisado e</a:t>
          </a:r>
          <a:r>
            <a:rPr lang="es-MX" sz="1100" b="0" i="0" u="none" kern="1200" dirty="0" smtClean="0"/>
            <a:t> </a:t>
          </a:r>
          <a:r>
            <a:rPr lang="es-MX" sz="1100" b="0" i="0" u="none" kern="1200" dirty="0" smtClean="0">
              <a:solidFill>
                <a:srgbClr val="C00000"/>
              </a:solidFill>
            </a:rPr>
            <a:t>Integrado.</a:t>
          </a:r>
          <a:endParaRPr lang="es-ES" sz="1100" b="0" kern="1200" dirty="0">
            <a:solidFill>
              <a:srgbClr val="C00000"/>
            </a:solidFill>
          </a:endParaRP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b="0" i="0" u="none" kern="1200" dirty="0" smtClean="0"/>
            <a:t>Instrumentos de formalización </a:t>
          </a:r>
          <a:r>
            <a:rPr lang="es-MX" sz="1100" b="0" i="0" u="none" kern="1200" dirty="0" smtClean="0">
              <a:solidFill>
                <a:srgbClr val="C00000"/>
              </a:solidFill>
            </a:rPr>
            <a:t>Revisado e</a:t>
          </a:r>
          <a:r>
            <a:rPr lang="es-MX" sz="1100" b="0" i="0" u="none" kern="1200" dirty="0" smtClean="0"/>
            <a:t> </a:t>
          </a:r>
          <a:r>
            <a:rPr lang="es-MX" sz="1100" b="0" i="0" u="none" kern="1200" dirty="0" smtClean="0">
              <a:solidFill>
                <a:srgbClr val="C00000"/>
              </a:solidFill>
            </a:rPr>
            <a:t>Integrado</a:t>
          </a:r>
          <a:endParaRPr lang="es-ES" sz="1100" b="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b="0" i="0" u="none" kern="1200" dirty="0" smtClean="0"/>
            <a:t>Calculo del coste. </a:t>
          </a:r>
          <a:r>
            <a:rPr lang="es-MX" sz="1100" b="0" i="0" u="none" kern="1200" dirty="0" smtClean="0">
              <a:solidFill>
                <a:srgbClr val="C00000"/>
              </a:solidFill>
            </a:rPr>
            <a:t>Instrumento para cálculo de costes de la actividad de EC (oferta-externa) realizado. Proceso a cargo de una Comisión integrada por </a:t>
          </a:r>
          <a:r>
            <a:rPr lang="es-MX" sz="1100" b="0" i="0" u="none" kern="1200" dirty="0" err="1" smtClean="0">
              <a:solidFill>
                <a:srgbClr val="C00000"/>
              </a:solidFill>
            </a:rPr>
            <a:t>Jcarmona</a:t>
          </a:r>
          <a:r>
            <a:rPr lang="es-MX" sz="1100" b="0" i="0" u="none" kern="1200" dirty="0" smtClean="0">
              <a:solidFill>
                <a:srgbClr val="C00000"/>
              </a:solidFill>
            </a:rPr>
            <a:t> y </a:t>
          </a:r>
          <a:r>
            <a:rPr lang="es-MX" sz="1100" b="0" i="0" u="none" kern="1200" dirty="0" err="1" smtClean="0">
              <a:solidFill>
                <a:srgbClr val="C00000"/>
              </a:solidFill>
            </a:rPr>
            <a:t>SubDAdministración</a:t>
          </a:r>
          <a:r>
            <a:rPr lang="es-MX" sz="1100" b="0" i="0" u="none" kern="1200" dirty="0" smtClean="0">
              <a:solidFill>
                <a:srgbClr val="C00000"/>
              </a:solidFill>
            </a:rPr>
            <a:t> SCLC) Sin seguimiento. Necesario retomarlo.</a:t>
          </a:r>
          <a:endParaRPr lang="es-ES" sz="1100" b="0" kern="1200" dirty="0">
            <a:solidFill>
              <a:srgbClr val="C00000"/>
            </a:solidFill>
          </a:endParaRPr>
        </a:p>
      </dsp:txBody>
      <dsp:txXfrm>
        <a:off x="1788037" y="592642"/>
        <a:ext cx="1564872" cy="5193539"/>
      </dsp:txXfrm>
    </dsp:sp>
    <dsp:sp modelId="{9F280B25-ACF4-4587-AD35-F929B0B044E0}">
      <dsp:nvSpPr>
        <dsp:cNvPr id="0" name=""/>
        <dsp:cNvSpPr/>
      </dsp:nvSpPr>
      <dsp:spPr>
        <a:xfrm>
          <a:off x="3571992" y="208216"/>
          <a:ext cx="1564872" cy="384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Versión 6 (oct-2018)</a:t>
          </a:r>
          <a:endParaRPr lang="es-ES" sz="1100" kern="1200" dirty="0"/>
        </a:p>
      </dsp:txBody>
      <dsp:txXfrm>
        <a:off x="3571992" y="208216"/>
        <a:ext cx="1564872" cy="384426"/>
      </dsp:txXfrm>
    </dsp:sp>
    <dsp:sp modelId="{ED3447F1-FBBE-49F4-9CFF-194E52CC37BC}">
      <dsp:nvSpPr>
        <dsp:cNvPr id="0" name=""/>
        <dsp:cNvSpPr/>
      </dsp:nvSpPr>
      <dsp:spPr>
        <a:xfrm>
          <a:off x="3571992" y="592642"/>
          <a:ext cx="1564872" cy="51935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b="0" i="0" u="none" kern="1200" dirty="0" smtClean="0"/>
            <a:t> Revisión por parte de DA. </a:t>
          </a:r>
          <a:r>
            <a:rPr lang="es-MX" sz="1100" b="0" i="0" u="none" kern="1200" dirty="0" smtClean="0">
              <a:solidFill>
                <a:srgbClr val="C00000"/>
              </a:solidFill>
            </a:rPr>
            <a:t>Corrección y precisión de Definiciones.</a:t>
          </a:r>
          <a:endParaRPr lang="es-ES" sz="1100" b="0" kern="1200" dirty="0">
            <a:solidFill>
              <a:srgbClr val="C00000"/>
            </a:solidFill>
          </a:endParaRPr>
        </a:p>
      </dsp:txBody>
      <dsp:txXfrm>
        <a:off x="3571992" y="592642"/>
        <a:ext cx="1564872" cy="5193539"/>
      </dsp:txXfrm>
    </dsp:sp>
    <dsp:sp modelId="{5A403AB9-0875-47E9-8F6B-35CA6CB23F27}">
      <dsp:nvSpPr>
        <dsp:cNvPr id="0" name=""/>
        <dsp:cNvSpPr/>
      </dsp:nvSpPr>
      <dsp:spPr>
        <a:xfrm>
          <a:off x="5355947" y="208216"/>
          <a:ext cx="1564872" cy="384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Versión 7 (Nov-dic 2018)</a:t>
          </a:r>
          <a:endParaRPr lang="es-ES" sz="1100" kern="1200" dirty="0"/>
        </a:p>
      </dsp:txBody>
      <dsp:txXfrm>
        <a:off x="5355947" y="208216"/>
        <a:ext cx="1564872" cy="384426"/>
      </dsp:txXfrm>
    </dsp:sp>
    <dsp:sp modelId="{4826D427-B5A1-4ACA-9379-832977ADBFC7}">
      <dsp:nvSpPr>
        <dsp:cNvPr id="0" name=""/>
        <dsp:cNvSpPr/>
      </dsp:nvSpPr>
      <dsp:spPr>
        <a:xfrm>
          <a:off x="5355947" y="592642"/>
          <a:ext cx="1564872" cy="51935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100" b="0" i="0" u="none" kern="1200" dirty="0" smtClean="0"/>
            <a:t>Revisión por DA. </a:t>
          </a:r>
          <a:r>
            <a:rPr lang="es-MX" sz="1100" b="0" i="0" u="none" kern="1200" dirty="0" smtClean="0">
              <a:solidFill>
                <a:srgbClr val="C00000"/>
              </a:solidFill>
            </a:rPr>
            <a:t>Eliminación del Capitulo IV Vigilancia y Control debido a que son acciones que ya se realizan por procedimiento: </a:t>
          </a:r>
          <a:endParaRPr lang="es-ES" sz="1100" b="0" kern="1200" dirty="0">
            <a:solidFill>
              <a:srgbClr val="C00000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100" b="1" kern="1200" dirty="0" smtClean="0">
              <a:solidFill>
                <a:srgbClr val="C00000"/>
              </a:solidFill>
            </a:rPr>
            <a:t>Artículo 34.</a:t>
          </a:r>
          <a:r>
            <a:rPr lang="es-ES_tradnl" sz="1100" kern="1200" dirty="0" smtClean="0">
              <a:solidFill>
                <a:srgbClr val="C00000"/>
              </a:solidFill>
            </a:rPr>
            <a:t> La dirección de administración y la subdirección de finanzas de ECOSUR dispondrán las medidas necesarias para que los ingresos propios se incorporen a los estados financieros de ECOSUR y se informe a su Junta de Gobierno sobre el ejercicio de los mismos.</a:t>
          </a:r>
          <a:endParaRPr lang="es-ES" sz="1100" b="0" kern="1200" dirty="0">
            <a:solidFill>
              <a:srgbClr val="C00000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100" b="1" kern="1200" dirty="0" smtClean="0">
              <a:solidFill>
                <a:srgbClr val="C00000"/>
              </a:solidFill>
            </a:rPr>
            <a:t>Artículo 35.</a:t>
          </a:r>
          <a:r>
            <a:rPr lang="es-ES_tradnl" sz="1100" kern="1200" dirty="0" smtClean="0">
              <a:solidFill>
                <a:srgbClr val="C00000"/>
              </a:solidFill>
            </a:rPr>
            <a:t> El Órgano Interno de Control en ECOSUR, verificará la correcta aplicación los recursos objeto de los presentes lineamientos.</a:t>
          </a:r>
          <a:endParaRPr lang="es-MX" sz="1100" kern="1200" dirty="0">
            <a:solidFill>
              <a:srgbClr val="C00000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100" kern="1200" dirty="0"/>
        </a:p>
      </dsp:txBody>
      <dsp:txXfrm>
        <a:off x="5355947" y="592642"/>
        <a:ext cx="1564872" cy="5193539"/>
      </dsp:txXfrm>
    </dsp:sp>
    <dsp:sp modelId="{31C4BA0D-C8A4-4AF4-8C3B-C3FA13698301}">
      <dsp:nvSpPr>
        <dsp:cNvPr id="0" name=""/>
        <dsp:cNvSpPr/>
      </dsp:nvSpPr>
      <dsp:spPr>
        <a:xfrm>
          <a:off x="7139902" y="208216"/>
          <a:ext cx="1564872" cy="384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2019</a:t>
          </a:r>
          <a:endParaRPr lang="es-ES" sz="1100" kern="1200" dirty="0"/>
        </a:p>
      </dsp:txBody>
      <dsp:txXfrm>
        <a:off x="7139902" y="208216"/>
        <a:ext cx="1564872" cy="384426"/>
      </dsp:txXfrm>
    </dsp:sp>
    <dsp:sp modelId="{2AA36833-7E63-4B6A-AE78-EDD13A9FA968}">
      <dsp:nvSpPr>
        <dsp:cNvPr id="0" name=""/>
        <dsp:cNvSpPr/>
      </dsp:nvSpPr>
      <dsp:spPr>
        <a:xfrm>
          <a:off x="7139902" y="592642"/>
          <a:ext cx="1564872" cy="51935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114300" lvl="1" indent="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100" b="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ES" sz="1100" b="0" kern="1200" dirty="0" smtClean="0"/>
            <a:t>Revisar que cada definición se aborde desde al menos un artículo.</a:t>
          </a:r>
          <a:endParaRPr lang="es-ES" sz="1100" b="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ES" sz="1100" b="0" kern="1200" dirty="0" smtClean="0"/>
            <a:t>Revisar  por DA Capítulo II </a:t>
          </a:r>
          <a:r>
            <a:rPr lang="es-MX" sz="1100" b="0" kern="1200" dirty="0" smtClean="0"/>
            <a:t>Captación y Administración de ingresos propios</a:t>
          </a:r>
          <a:endParaRPr lang="es-ES" sz="1100" b="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ES" sz="1100" b="0" kern="1200" dirty="0" smtClean="0"/>
            <a:t>Revisar Capítulo III </a:t>
          </a:r>
          <a:r>
            <a:rPr lang="es-MX" sz="1100" b="0" kern="1200" dirty="0" smtClean="0"/>
            <a:t>Uso y Destino de los Recursos</a:t>
          </a:r>
          <a:endParaRPr lang="es-ES" sz="1100" b="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ES" sz="1100" b="0" kern="1200" dirty="0" smtClean="0"/>
            <a:t>Seguir ruta crítica…</a:t>
          </a:r>
          <a:endParaRPr lang="es-ES" sz="1100" b="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100" b="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100" b="0" kern="1200" dirty="0"/>
        </a:p>
        <a:p>
          <a:pPr marL="114300" lvl="1" indent="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100" b="0" kern="1200" dirty="0"/>
        </a:p>
      </dsp:txBody>
      <dsp:txXfrm>
        <a:off x="7139902" y="592642"/>
        <a:ext cx="1564872" cy="51935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9CAB5-038D-430B-A675-BAED0BD4DA8E}">
      <dsp:nvSpPr>
        <dsp:cNvPr id="0" name=""/>
        <dsp:cNvSpPr/>
      </dsp:nvSpPr>
      <dsp:spPr>
        <a:xfrm>
          <a:off x="783826" y="8159"/>
          <a:ext cx="1995154" cy="5201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Marco normativo</a:t>
          </a:r>
          <a:endParaRPr lang="es-ES" sz="1400" b="1" kern="1200" dirty="0">
            <a:solidFill>
              <a:schemeClr val="tx1"/>
            </a:solidFill>
          </a:endParaRPr>
        </a:p>
      </dsp:txBody>
      <dsp:txXfrm>
        <a:off x="799060" y="23393"/>
        <a:ext cx="1964686" cy="489652"/>
      </dsp:txXfrm>
    </dsp:sp>
    <dsp:sp modelId="{E261B2EC-198C-4E3C-BAE1-4FD12EE19DDE}">
      <dsp:nvSpPr>
        <dsp:cNvPr id="0" name=""/>
        <dsp:cNvSpPr/>
      </dsp:nvSpPr>
      <dsp:spPr>
        <a:xfrm rot="20963870">
          <a:off x="2772907" y="198688"/>
          <a:ext cx="711557" cy="8143"/>
        </a:xfrm>
        <a:custGeom>
          <a:avLst/>
          <a:gdLst/>
          <a:ahLst/>
          <a:cxnLst/>
          <a:rect l="0" t="0" r="0" b="0"/>
          <a:pathLst>
            <a:path>
              <a:moveTo>
                <a:pt x="0" y="4071"/>
              </a:moveTo>
              <a:lnTo>
                <a:pt x="711557" y="40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110897" y="184971"/>
        <a:ext cx="35577" cy="35577"/>
      </dsp:txXfrm>
    </dsp:sp>
    <dsp:sp modelId="{C66DF421-7506-4E05-B13A-BA2F1BFEF4F8}">
      <dsp:nvSpPr>
        <dsp:cNvPr id="0" name=""/>
        <dsp:cNvSpPr/>
      </dsp:nvSpPr>
      <dsp:spPr>
        <a:xfrm>
          <a:off x="3478391" y="5017"/>
          <a:ext cx="3578822" cy="264567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Normatividad Externa</a:t>
          </a:r>
          <a:endParaRPr lang="es-ES" sz="1100" kern="1200" dirty="0"/>
        </a:p>
      </dsp:txBody>
      <dsp:txXfrm>
        <a:off x="3486140" y="12766"/>
        <a:ext cx="3563324" cy="249069"/>
      </dsp:txXfrm>
    </dsp:sp>
    <dsp:sp modelId="{B04176D0-D91F-46D5-B59E-3D34CA080AED}">
      <dsp:nvSpPr>
        <dsp:cNvPr id="0" name=""/>
        <dsp:cNvSpPr/>
      </dsp:nvSpPr>
      <dsp:spPr>
        <a:xfrm rot="835146">
          <a:off x="2768401" y="350814"/>
          <a:ext cx="720568" cy="8143"/>
        </a:xfrm>
        <a:custGeom>
          <a:avLst/>
          <a:gdLst/>
          <a:ahLst/>
          <a:cxnLst/>
          <a:rect l="0" t="0" r="0" b="0"/>
          <a:pathLst>
            <a:path>
              <a:moveTo>
                <a:pt x="0" y="4071"/>
              </a:moveTo>
              <a:lnTo>
                <a:pt x="720568" y="40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110671" y="336872"/>
        <a:ext cx="36028" cy="36028"/>
      </dsp:txXfrm>
    </dsp:sp>
    <dsp:sp modelId="{B58C5DC1-E988-429A-AA98-C714FAA972D6}">
      <dsp:nvSpPr>
        <dsp:cNvPr id="0" name=""/>
        <dsp:cNvSpPr/>
      </dsp:nvSpPr>
      <dsp:spPr>
        <a:xfrm>
          <a:off x="3478391" y="309270"/>
          <a:ext cx="3578822" cy="264567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Normatividad Interna </a:t>
          </a:r>
          <a:endParaRPr lang="es-ES" sz="1100" kern="1200" dirty="0"/>
        </a:p>
      </dsp:txBody>
      <dsp:txXfrm>
        <a:off x="3486140" y="317019"/>
        <a:ext cx="3563324" cy="249069"/>
      </dsp:txXfrm>
    </dsp:sp>
    <dsp:sp modelId="{E1D11563-9D4E-48B0-9776-42A8C32E76CA}">
      <dsp:nvSpPr>
        <dsp:cNvPr id="0" name=""/>
        <dsp:cNvSpPr/>
      </dsp:nvSpPr>
      <dsp:spPr>
        <a:xfrm>
          <a:off x="783826" y="1094644"/>
          <a:ext cx="1995154" cy="78116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Capítulo I Disposiciones Generales</a:t>
          </a:r>
          <a:endParaRPr lang="es-ES" sz="1400" b="1" kern="1200" dirty="0">
            <a:solidFill>
              <a:schemeClr val="tx1"/>
            </a:solidFill>
          </a:endParaRPr>
        </a:p>
      </dsp:txBody>
      <dsp:txXfrm>
        <a:off x="806706" y="1117524"/>
        <a:ext cx="1949394" cy="735409"/>
      </dsp:txXfrm>
    </dsp:sp>
    <dsp:sp modelId="{333D6FDC-AC31-43EE-8673-8EF7D2A01869}">
      <dsp:nvSpPr>
        <dsp:cNvPr id="0" name=""/>
        <dsp:cNvSpPr/>
      </dsp:nvSpPr>
      <dsp:spPr>
        <a:xfrm rot="18804423">
          <a:off x="2619785" y="1111445"/>
          <a:ext cx="1017802" cy="8143"/>
        </a:xfrm>
        <a:custGeom>
          <a:avLst/>
          <a:gdLst/>
          <a:ahLst/>
          <a:cxnLst/>
          <a:rect l="0" t="0" r="0" b="0"/>
          <a:pathLst>
            <a:path>
              <a:moveTo>
                <a:pt x="0" y="4071"/>
              </a:moveTo>
              <a:lnTo>
                <a:pt x="1017802" y="40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103241" y="1090072"/>
        <a:ext cx="50890" cy="50890"/>
      </dsp:txXfrm>
    </dsp:sp>
    <dsp:sp modelId="{8899CD89-9A8D-4FD2-BEA1-CD06BEED1375}">
      <dsp:nvSpPr>
        <dsp:cNvPr id="0" name=""/>
        <dsp:cNvSpPr/>
      </dsp:nvSpPr>
      <dsp:spPr>
        <a:xfrm>
          <a:off x="3478391" y="613522"/>
          <a:ext cx="3578822" cy="264567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Objetivos: General y específicos</a:t>
          </a:r>
          <a:endParaRPr lang="es-ES" sz="1000" kern="1200" dirty="0"/>
        </a:p>
      </dsp:txBody>
      <dsp:txXfrm>
        <a:off x="3486140" y="621271"/>
        <a:ext cx="3563324" cy="249069"/>
      </dsp:txXfrm>
    </dsp:sp>
    <dsp:sp modelId="{D51CD31C-AFEE-4212-8784-2E2F78EC02F6}">
      <dsp:nvSpPr>
        <dsp:cNvPr id="0" name=""/>
        <dsp:cNvSpPr/>
      </dsp:nvSpPr>
      <dsp:spPr>
        <a:xfrm rot="19686615">
          <a:off x="2716816" y="1263571"/>
          <a:ext cx="823740" cy="8143"/>
        </a:xfrm>
        <a:custGeom>
          <a:avLst/>
          <a:gdLst/>
          <a:ahLst/>
          <a:cxnLst/>
          <a:rect l="0" t="0" r="0" b="0"/>
          <a:pathLst>
            <a:path>
              <a:moveTo>
                <a:pt x="0" y="4071"/>
              </a:moveTo>
              <a:lnTo>
                <a:pt x="823740" y="40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108092" y="1247050"/>
        <a:ext cx="41187" cy="41187"/>
      </dsp:txXfrm>
    </dsp:sp>
    <dsp:sp modelId="{F17D6420-5FE1-44D3-B649-88E39B3A4454}">
      <dsp:nvSpPr>
        <dsp:cNvPr id="0" name=""/>
        <dsp:cNvSpPr/>
      </dsp:nvSpPr>
      <dsp:spPr>
        <a:xfrm>
          <a:off x="3478391" y="917774"/>
          <a:ext cx="3578822" cy="264567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Delimitación de la normatividad vigente</a:t>
          </a:r>
          <a:endParaRPr lang="es-ES" sz="1000" kern="1200" dirty="0"/>
        </a:p>
      </dsp:txBody>
      <dsp:txXfrm>
        <a:off x="3486140" y="925523"/>
        <a:ext cx="3563324" cy="249069"/>
      </dsp:txXfrm>
    </dsp:sp>
    <dsp:sp modelId="{D00362AE-83B3-43B9-9104-8C317C56333C}">
      <dsp:nvSpPr>
        <dsp:cNvPr id="0" name=""/>
        <dsp:cNvSpPr/>
      </dsp:nvSpPr>
      <dsp:spPr>
        <a:xfrm rot="20963870">
          <a:off x="2772907" y="1415698"/>
          <a:ext cx="711557" cy="8143"/>
        </a:xfrm>
        <a:custGeom>
          <a:avLst/>
          <a:gdLst/>
          <a:ahLst/>
          <a:cxnLst/>
          <a:rect l="0" t="0" r="0" b="0"/>
          <a:pathLst>
            <a:path>
              <a:moveTo>
                <a:pt x="0" y="4071"/>
              </a:moveTo>
              <a:lnTo>
                <a:pt x="711557" y="40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110897" y="1401981"/>
        <a:ext cx="35577" cy="35577"/>
      </dsp:txXfrm>
    </dsp:sp>
    <dsp:sp modelId="{F4C5715C-C7ED-453E-BAD2-6781E0EDA1C4}">
      <dsp:nvSpPr>
        <dsp:cNvPr id="0" name=""/>
        <dsp:cNvSpPr/>
      </dsp:nvSpPr>
      <dsp:spPr>
        <a:xfrm>
          <a:off x="3478391" y="1222027"/>
          <a:ext cx="3578822" cy="264567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Aplicación y vigilancia</a:t>
          </a:r>
          <a:endParaRPr lang="es-ES" sz="1100" kern="1200" dirty="0"/>
        </a:p>
      </dsp:txBody>
      <dsp:txXfrm>
        <a:off x="3486140" y="1229776"/>
        <a:ext cx="3563324" cy="249069"/>
      </dsp:txXfrm>
    </dsp:sp>
    <dsp:sp modelId="{57859585-27F1-4898-9956-120303138BAB}">
      <dsp:nvSpPr>
        <dsp:cNvPr id="0" name=""/>
        <dsp:cNvSpPr/>
      </dsp:nvSpPr>
      <dsp:spPr>
        <a:xfrm rot="835146">
          <a:off x="2768401" y="1567824"/>
          <a:ext cx="720568" cy="8143"/>
        </a:xfrm>
        <a:custGeom>
          <a:avLst/>
          <a:gdLst/>
          <a:ahLst/>
          <a:cxnLst/>
          <a:rect l="0" t="0" r="0" b="0"/>
          <a:pathLst>
            <a:path>
              <a:moveTo>
                <a:pt x="0" y="4071"/>
              </a:moveTo>
              <a:lnTo>
                <a:pt x="720568" y="40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110671" y="1553882"/>
        <a:ext cx="36028" cy="36028"/>
      </dsp:txXfrm>
    </dsp:sp>
    <dsp:sp modelId="{F1875C39-2A37-4804-BA2F-786D7311E151}">
      <dsp:nvSpPr>
        <dsp:cNvPr id="0" name=""/>
        <dsp:cNvSpPr/>
      </dsp:nvSpPr>
      <dsp:spPr>
        <a:xfrm>
          <a:off x="3478391" y="1526279"/>
          <a:ext cx="3573346" cy="264567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Glosario</a:t>
          </a:r>
          <a:endParaRPr lang="es-ES" sz="1100" kern="1200" dirty="0"/>
        </a:p>
      </dsp:txBody>
      <dsp:txXfrm>
        <a:off x="3486140" y="1534028"/>
        <a:ext cx="3557848" cy="249069"/>
      </dsp:txXfrm>
    </dsp:sp>
    <dsp:sp modelId="{3EAE1059-B257-4BEA-8F46-37D71626394B}">
      <dsp:nvSpPr>
        <dsp:cNvPr id="0" name=""/>
        <dsp:cNvSpPr/>
      </dsp:nvSpPr>
      <dsp:spPr>
        <a:xfrm rot="2059613">
          <a:off x="2705229" y="1719950"/>
          <a:ext cx="846913" cy="8143"/>
        </a:xfrm>
        <a:custGeom>
          <a:avLst/>
          <a:gdLst/>
          <a:ahLst/>
          <a:cxnLst/>
          <a:rect l="0" t="0" r="0" b="0"/>
          <a:pathLst>
            <a:path>
              <a:moveTo>
                <a:pt x="0" y="4071"/>
              </a:moveTo>
              <a:lnTo>
                <a:pt x="846913" y="40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107513" y="1702849"/>
        <a:ext cx="42345" cy="42345"/>
      </dsp:txXfrm>
    </dsp:sp>
    <dsp:sp modelId="{258797B2-F1EF-4236-8F5C-5F2D60BEC4AE}">
      <dsp:nvSpPr>
        <dsp:cNvPr id="0" name=""/>
        <dsp:cNvSpPr/>
      </dsp:nvSpPr>
      <dsp:spPr>
        <a:xfrm>
          <a:off x="3478391" y="1830531"/>
          <a:ext cx="3584960" cy="264567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Propiedad intelectual</a:t>
          </a:r>
          <a:endParaRPr lang="es-ES" sz="1100" kern="1200" dirty="0"/>
        </a:p>
      </dsp:txBody>
      <dsp:txXfrm>
        <a:off x="3486140" y="1838280"/>
        <a:ext cx="3569462" cy="249069"/>
      </dsp:txXfrm>
    </dsp:sp>
    <dsp:sp modelId="{D3C7D746-9413-4C22-8FB5-5937D86CD918}">
      <dsp:nvSpPr>
        <dsp:cNvPr id="0" name=""/>
        <dsp:cNvSpPr/>
      </dsp:nvSpPr>
      <dsp:spPr>
        <a:xfrm rot="2891107">
          <a:off x="2604175" y="1872076"/>
          <a:ext cx="1049021" cy="8143"/>
        </a:xfrm>
        <a:custGeom>
          <a:avLst/>
          <a:gdLst/>
          <a:ahLst/>
          <a:cxnLst/>
          <a:rect l="0" t="0" r="0" b="0"/>
          <a:pathLst>
            <a:path>
              <a:moveTo>
                <a:pt x="0" y="4071"/>
              </a:moveTo>
              <a:lnTo>
                <a:pt x="1049021" y="40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102460" y="1849923"/>
        <a:ext cx="52451" cy="52451"/>
      </dsp:txXfrm>
    </dsp:sp>
    <dsp:sp modelId="{291552AB-8265-4D07-8DE0-1F0D9EE6FB58}">
      <dsp:nvSpPr>
        <dsp:cNvPr id="0" name=""/>
        <dsp:cNvSpPr/>
      </dsp:nvSpPr>
      <dsp:spPr>
        <a:xfrm>
          <a:off x="3478391" y="2134784"/>
          <a:ext cx="3589040" cy="264567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Delimitación de las actividades generadoras de recursos</a:t>
          </a:r>
          <a:endParaRPr lang="es-ES" sz="1000" kern="1200" dirty="0"/>
        </a:p>
      </dsp:txBody>
      <dsp:txXfrm>
        <a:off x="3486140" y="2142533"/>
        <a:ext cx="3573542" cy="249069"/>
      </dsp:txXfrm>
    </dsp:sp>
    <dsp:sp modelId="{E1722779-518E-4494-A88E-7BAA933AF968}">
      <dsp:nvSpPr>
        <dsp:cNvPr id="0" name=""/>
        <dsp:cNvSpPr/>
      </dsp:nvSpPr>
      <dsp:spPr>
        <a:xfrm>
          <a:off x="783826" y="2898556"/>
          <a:ext cx="1995154" cy="5201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Capítulo II </a:t>
          </a:r>
          <a:r>
            <a:rPr lang="es-ES" sz="1400" b="1" kern="1200" dirty="0" smtClean="0">
              <a:solidFill>
                <a:schemeClr val="tx1"/>
              </a:solidFill>
            </a:rPr>
            <a:t>captación y administración de los recursos</a:t>
          </a:r>
          <a:endParaRPr lang="es-ES" sz="1400" b="1" kern="1200" dirty="0">
            <a:solidFill>
              <a:schemeClr val="tx1"/>
            </a:solidFill>
          </a:endParaRPr>
        </a:p>
      </dsp:txBody>
      <dsp:txXfrm>
        <a:off x="799060" y="2913790"/>
        <a:ext cx="1964686" cy="489652"/>
      </dsp:txXfrm>
    </dsp:sp>
    <dsp:sp modelId="{19BF6ECA-6C11-4F39-89DF-1B4BE150C7F6}">
      <dsp:nvSpPr>
        <dsp:cNvPr id="0" name=""/>
        <dsp:cNvSpPr/>
      </dsp:nvSpPr>
      <dsp:spPr>
        <a:xfrm rot="19198782">
          <a:off x="2672042" y="2860896"/>
          <a:ext cx="913286" cy="8143"/>
        </a:xfrm>
        <a:custGeom>
          <a:avLst/>
          <a:gdLst/>
          <a:ahLst/>
          <a:cxnLst/>
          <a:rect l="0" t="0" r="0" b="0"/>
          <a:pathLst>
            <a:path>
              <a:moveTo>
                <a:pt x="0" y="4071"/>
              </a:moveTo>
              <a:lnTo>
                <a:pt x="913286" y="40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105853" y="2842136"/>
        <a:ext cx="45664" cy="45664"/>
      </dsp:txXfrm>
    </dsp:sp>
    <dsp:sp modelId="{5712E809-69B9-47A2-B280-894F253CA272}">
      <dsp:nvSpPr>
        <dsp:cNvPr id="0" name=""/>
        <dsp:cNvSpPr/>
      </dsp:nvSpPr>
      <dsp:spPr>
        <a:xfrm>
          <a:off x="3478391" y="2439036"/>
          <a:ext cx="3578822" cy="264567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Procedimientos generales</a:t>
          </a:r>
        </a:p>
      </dsp:txBody>
      <dsp:txXfrm>
        <a:off x="3486140" y="2446785"/>
        <a:ext cx="3563324" cy="249069"/>
      </dsp:txXfrm>
    </dsp:sp>
    <dsp:sp modelId="{34B134DE-2616-4E6D-A810-A03CE18174EE}">
      <dsp:nvSpPr>
        <dsp:cNvPr id="0" name=""/>
        <dsp:cNvSpPr/>
      </dsp:nvSpPr>
      <dsp:spPr>
        <a:xfrm rot="20278037">
          <a:off x="2751430" y="3013023"/>
          <a:ext cx="754512" cy="8143"/>
        </a:xfrm>
        <a:custGeom>
          <a:avLst/>
          <a:gdLst/>
          <a:ahLst/>
          <a:cxnLst/>
          <a:rect l="0" t="0" r="0" b="0"/>
          <a:pathLst>
            <a:path>
              <a:moveTo>
                <a:pt x="0" y="4071"/>
              </a:moveTo>
              <a:lnTo>
                <a:pt x="754512" y="40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109823" y="2998232"/>
        <a:ext cx="37725" cy="37725"/>
      </dsp:txXfrm>
    </dsp:sp>
    <dsp:sp modelId="{5CDE153A-3194-440C-9298-5DAF21CE31D6}">
      <dsp:nvSpPr>
        <dsp:cNvPr id="0" name=""/>
        <dsp:cNvSpPr/>
      </dsp:nvSpPr>
      <dsp:spPr>
        <a:xfrm>
          <a:off x="3478391" y="2743288"/>
          <a:ext cx="3571853" cy="264567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Procedimientos específicos</a:t>
          </a:r>
        </a:p>
      </dsp:txBody>
      <dsp:txXfrm>
        <a:off x="3486140" y="2751037"/>
        <a:ext cx="3556355" cy="249069"/>
      </dsp:txXfrm>
    </dsp:sp>
    <dsp:sp modelId="{7EE6B886-C9D0-427E-AC57-FDF9EE51CA43}">
      <dsp:nvSpPr>
        <dsp:cNvPr id="0" name=""/>
        <dsp:cNvSpPr/>
      </dsp:nvSpPr>
      <dsp:spPr>
        <a:xfrm rot="104208">
          <a:off x="2778820" y="3165149"/>
          <a:ext cx="699731" cy="8143"/>
        </a:xfrm>
        <a:custGeom>
          <a:avLst/>
          <a:gdLst/>
          <a:ahLst/>
          <a:cxnLst/>
          <a:rect l="0" t="0" r="0" b="0"/>
          <a:pathLst>
            <a:path>
              <a:moveTo>
                <a:pt x="0" y="4071"/>
              </a:moveTo>
              <a:lnTo>
                <a:pt x="699731" y="40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111192" y="3151727"/>
        <a:ext cx="34986" cy="34986"/>
      </dsp:txXfrm>
    </dsp:sp>
    <dsp:sp modelId="{7203121A-27A7-4070-A5F9-D5512A90FF27}">
      <dsp:nvSpPr>
        <dsp:cNvPr id="0" name=""/>
        <dsp:cNvSpPr/>
      </dsp:nvSpPr>
      <dsp:spPr>
        <a:xfrm>
          <a:off x="3478391" y="3047541"/>
          <a:ext cx="3571853" cy="264567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Costeo y valor</a:t>
          </a:r>
        </a:p>
      </dsp:txBody>
      <dsp:txXfrm>
        <a:off x="3486140" y="3055290"/>
        <a:ext cx="3556355" cy="249069"/>
      </dsp:txXfrm>
    </dsp:sp>
    <dsp:sp modelId="{F7A5FBC2-BB08-4865-A07F-133C210D8B53}">
      <dsp:nvSpPr>
        <dsp:cNvPr id="0" name=""/>
        <dsp:cNvSpPr/>
      </dsp:nvSpPr>
      <dsp:spPr>
        <a:xfrm rot="1497253">
          <a:off x="2742972" y="3317275"/>
          <a:ext cx="771426" cy="8143"/>
        </a:xfrm>
        <a:custGeom>
          <a:avLst/>
          <a:gdLst/>
          <a:ahLst/>
          <a:cxnLst/>
          <a:rect l="0" t="0" r="0" b="0"/>
          <a:pathLst>
            <a:path>
              <a:moveTo>
                <a:pt x="0" y="4071"/>
              </a:moveTo>
              <a:lnTo>
                <a:pt x="771426" y="40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109400" y="3302061"/>
        <a:ext cx="38571" cy="38571"/>
      </dsp:txXfrm>
    </dsp:sp>
    <dsp:sp modelId="{DBB98854-A974-4BD8-B8CB-36176BCB592E}">
      <dsp:nvSpPr>
        <dsp:cNvPr id="0" name=""/>
        <dsp:cNvSpPr/>
      </dsp:nvSpPr>
      <dsp:spPr>
        <a:xfrm>
          <a:off x="3478391" y="3351793"/>
          <a:ext cx="3578822" cy="264567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Órgano de Gobierno</a:t>
          </a:r>
          <a:endParaRPr lang="es-ES" sz="1100" kern="1200" dirty="0"/>
        </a:p>
      </dsp:txBody>
      <dsp:txXfrm>
        <a:off x="3486140" y="3359542"/>
        <a:ext cx="3563324" cy="249069"/>
      </dsp:txXfrm>
    </dsp:sp>
    <dsp:sp modelId="{32210A93-485A-48D6-A0F1-F2D26A936601}">
      <dsp:nvSpPr>
        <dsp:cNvPr id="0" name=""/>
        <dsp:cNvSpPr/>
      </dsp:nvSpPr>
      <dsp:spPr>
        <a:xfrm rot="2519894">
          <a:off x="2658124" y="3469401"/>
          <a:ext cx="941122" cy="8143"/>
        </a:xfrm>
        <a:custGeom>
          <a:avLst/>
          <a:gdLst/>
          <a:ahLst/>
          <a:cxnLst/>
          <a:rect l="0" t="0" r="0" b="0"/>
          <a:pathLst>
            <a:path>
              <a:moveTo>
                <a:pt x="0" y="4071"/>
              </a:moveTo>
              <a:lnTo>
                <a:pt x="941122" y="40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105158" y="3449945"/>
        <a:ext cx="47056" cy="47056"/>
      </dsp:txXfrm>
    </dsp:sp>
    <dsp:sp modelId="{360AF10E-A4E9-4345-8E60-17D217434705}">
      <dsp:nvSpPr>
        <dsp:cNvPr id="0" name=""/>
        <dsp:cNvSpPr/>
      </dsp:nvSpPr>
      <dsp:spPr>
        <a:xfrm>
          <a:off x="3478391" y="3656046"/>
          <a:ext cx="3566747" cy="264567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Formalización</a:t>
          </a:r>
          <a:endParaRPr lang="es-ES" sz="1100" kern="1200" dirty="0"/>
        </a:p>
      </dsp:txBody>
      <dsp:txXfrm>
        <a:off x="3486140" y="3663795"/>
        <a:ext cx="3551249" cy="249069"/>
      </dsp:txXfrm>
    </dsp:sp>
    <dsp:sp modelId="{354A320C-335B-4BAF-8A06-6E124E8C038F}">
      <dsp:nvSpPr>
        <dsp:cNvPr id="0" name=""/>
        <dsp:cNvSpPr/>
      </dsp:nvSpPr>
      <dsp:spPr>
        <a:xfrm>
          <a:off x="783826" y="4267692"/>
          <a:ext cx="1995154" cy="5201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solidFill>
                <a:schemeClr val="tx1"/>
              </a:solidFill>
            </a:rPr>
            <a:t>Capítulo III </a:t>
          </a:r>
          <a:r>
            <a:rPr lang="es-MX" sz="1400" b="1" kern="1200" dirty="0" smtClean="0">
              <a:solidFill>
                <a:schemeClr val="tx1"/>
              </a:solidFill>
            </a:rPr>
            <a:t>uso y destino </a:t>
          </a:r>
          <a:r>
            <a:rPr lang="es-MX" sz="1400" b="1" kern="1200" dirty="0" smtClean="0">
              <a:solidFill>
                <a:schemeClr val="tx1"/>
              </a:solidFill>
            </a:rPr>
            <a:t>de </a:t>
          </a:r>
          <a:r>
            <a:rPr lang="es-MX" sz="1400" b="1" kern="1200" dirty="0" smtClean="0">
              <a:solidFill>
                <a:schemeClr val="tx1"/>
              </a:solidFill>
            </a:rPr>
            <a:t>los recursos</a:t>
          </a:r>
          <a:endParaRPr lang="es-ES" sz="1400" b="1" kern="1200" dirty="0">
            <a:solidFill>
              <a:schemeClr val="tx1"/>
            </a:solidFill>
          </a:endParaRPr>
        </a:p>
      </dsp:txBody>
      <dsp:txXfrm>
        <a:off x="799060" y="4282926"/>
        <a:ext cx="1964686" cy="489652"/>
      </dsp:txXfrm>
    </dsp:sp>
    <dsp:sp modelId="{40CFFFFC-2A86-4141-B4C6-9DA9E76023AE}">
      <dsp:nvSpPr>
        <dsp:cNvPr id="0" name=""/>
        <dsp:cNvSpPr/>
      </dsp:nvSpPr>
      <dsp:spPr>
        <a:xfrm rot="19686615">
          <a:off x="2716816" y="4306095"/>
          <a:ext cx="823740" cy="8143"/>
        </a:xfrm>
        <a:custGeom>
          <a:avLst/>
          <a:gdLst/>
          <a:ahLst/>
          <a:cxnLst/>
          <a:rect l="0" t="0" r="0" b="0"/>
          <a:pathLst>
            <a:path>
              <a:moveTo>
                <a:pt x="0" y="4071"/>
              </a:moveTo>
              <a:lnTo>
                <a:pt x="823740" y="40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108092" y="4289573"/>
        <a:ext cx="41187" cy="41187"/>
      </dsp:txXfrm>
    </dsp:sp>
    <dsp:sp modelId="{15C75B69-27A2-4EA8-ADFD-9791E401880F}">
      <dsp:nvSpPr>
        <dsp:cNvPr id="0" name=""/>
        <dsp:cNvSpPr/>
      </dsp:nvSpPr>
      <dsp:spPr>
        <a:xfrm>
          <a:off x="3478391" y="3960298"/>
          <a:ext cx="3578822" cy="264567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err="1" smtClean="0"/>
            <a:t>Overhead</a:t>
          </a:r>
          <a:endParaRPr lang="es-ES" sz="1100" kern="1200" dirty="0"/>
        </a:p>
      </dsp:txBody>
      <dsp:txXfrm>
        <a:off x="3486140" y="3968047"/>
        <a:ext cx="3563324" cy="249069"/>
      </dsp:txXfrm>
    </dsp:sp>
    <dsp:sp modelId="{95145C5A-6EC0-43AD-91F1-5F32C5C0F650}">
      <dsp:nvSpPr>
        <dsp:cNvPr id="0" name=""/>
        <dsp:cNvSpPr/>
      </dsp:nvSpPr>
      <dsp:spPr>
        <a:xfrm rot="20963870">
          <a:off x="2772907" y="4458221"/>
          <a:ext cx="711557" cy="8143"/>
        </a:xfrm>
        <a:custGeom>
          <a:avLst/>
          <a:gdLst/>
          <a:ahLst/>
          <a:cxnLst/>
          <a:rect l="0" t="0" r="0" b="0"/>
          <a:pathLst>
            <a:path>
              <a:moveTo>
                <a:pt x="0" y="4071"/>
              </a:moveTo>
              <a:lnTo>
                <a:pt x="711557" y="40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110897" y="4444504"/>
        <a:ext cx="35577" cy="35577"/>
      </dsp:txXfrm>
    </dsp:sp>
    <dsp:sp modelId="{66E179BD-D6DE-4465-B39C-B3B85B60EBC4}">
      <dsp:nvSpPr>
        <dsp:cNvPr id="0" name=""/>
        <dsp:cNvSpPr/>
      </dsp:nvSpPr>
      <dsp:spPr>
        <a:xfrm>
          <a:off x="3478391" y="4264550"/>
          <a:ext cx="3554900" cy="264567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Utilidades</a:t>
          </a:r>
          <a:endParaRPr lang="es-ES" sz="1100" kern="1200" dirty="0"/>
        </a:p>
      </dsp:txBody>
      <dsp:txXfrm>
        <a:off x="3486140" y="4272299"/>
        <a:ext cx="3539402" cy="249069"/>
      </dsp:txXfrm>
    </dsp:sp>
    <dsp:sp modelId="{C31A21BD-8F80-4AEC-A5A3-7C25BE06FD6E}">
      <dsp:nvSpPr>
        <dsp:cNvPr id="0" name=""/>
        <dsp:cNvSpPr/>
      </dsp:nvSpPr>
      <dsp:spPr>
        <a:xfrm rot="835146">
          <a:off x="2768401" y="4610347"/>
          <a:ext cx="720568" cy="8143"/>
        </a:xfrm>
        <a:custGeom>
          <a:avLst/>
          <a:gdLst/>
          <a:ahLst/>
          <a:cxnLst/>
          <a:rect l="0" t="0" r="0" b="0"/>
          <a:pathLst>
            <a:path>
              <a:moveTo>
                <a:pt x="0" y="4071"/>
              </a:moveTo>
              <a:lnTo>
                <a:pt x="720568" y="40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110671" y="4596405"/>
        <a:ext cx="36028" cy="36028"/>
      </dsp:txXfrm>
    </dsp:sp>
    <dsp:sp modelId="{654287E0-1EB9-4715-BB5B-FB128422CD53}">
      <dsp:nvSpPr>
        <dsp:cNvPr id="0" name=""/>
        <dsp:cNvSpPr/>
      </dsp:nvSpPr>
      <dsp:spPr>
        <a:xfrm>
          <a:off x="3478391" y="4568803"/>
          <a:ext cx="3583838" cy="264567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Estímulos (y </a:t>
          </a:r>
          <a:r>
            <a:rPr lang="es-ES" sz="1100" kern="1200" dirty="0" err="1" smtClean="0"/>
            <a:t>compen</a:t>
          </a:r>
          <a:r>
            <a:rPr lang="es-ES" sz="1100" kern="1200" dirty="0" smtClean="0"/>
            <a:t>)</a:t>
          </a:r>
        </a:p>
      </dsp:txBody>
      <dsp:txXfrm>
        <a:off x="3486140" y="4576552"/>
        <a:ext cx="3568340" cy="249069"/>
      </dsp:txXfrm>
    </dsp:sp>
    <dsp:sp modelId="{446467BB-988B-474F-98B7-A4B388F15B16}">
      <dsp:nvSpPr>
        <dsp:cNvPr id="0" name=""/>
        <dsp:cNvSpPr/>
      </dsp:nvSpPr>
      <dsp:spPr>
        <a:xfrm rot="2059613">
          <a:off x="2705229" y="4762474"/>
          <a:ext cx="846913" cy="8143"/>
        </a:xfrm>
        <a:custGeom>
          <a:avLst/>
          <a:gdLst/>
          <a:ahLst/>
          <a:cxnLst/>
          <a:rect l="0" t="0" r="0" b="0"/>
          <a:pathLst>
            <a:path>
              <a:moveTo>
                <a:pt x="0" y="4071"/>
              </a:moveTo>
              <a:lnTo>
                <a:pt x="846913" y="40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107513" y="4745373"/>
        <a:ext cx="42345" cy="42345"/>
      </dsp:txXfrm>
    </dsp:sp>
    <dsp:sp modelId="{EA653D86-7183-4B02-94BF-BD7FF416B1B1}">
      <dsp:nvSpPr>
        <dsp:cNvPr id="0" name=""/>
        <dsp:cNvSpPr/>
      </dsp:nvSpPr>
      <dsp:spPr>
        <a:xfrm>
          <a:off x="3478391" y="4873055"/>
          <a:ext cx="3579658" cy="264567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Uso de los Excesos</a:t>
          </a:r>
        </a:p>
      </dsp:txBody>
      <dsp:txXfrm>
        <a:off x="3486140" y="4880804"/>
        <a:ext cx="3564160" cy="249069"/>
      </dsp:txXfrm>
    </dsp:sp>
    <dsp:sp modelId="{04898CFC-209B-476C-99CB-E87225CEDB81}">
      <dsp:nvSpPr>
        <dsp:cNvPr id="0" name=""/>
        <dsp:cNvSpPr/>
      </dsp:nvSpPr>
      <dsp:spPr>
        <a:xfrm>
          <a:off x="783826" y="5028323"/>
          <a:ext cx="1995154" cy="52012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Capítulo IV </a:t>
          </a:r>
          <a:r>
            <a:rPr lang="es-ES" sz="1400" b="1" kern="1200" dirty="0" smtClean="0">
              <a:solidFill>
                <a:schemeClr val="tx1"/>
              </a:solidFill>
            </a:rPr>
            <a:t>Excepciones y aspectos no previstos</a:t>
          </a:r>
          <a:endParaRPr lang="es-ES" sz="1400" b="1" kern="1200" dirty="0">
            <a:solidFill>
              <a:schemeClr val="tx1"/>
            </a:solidFill>
          </a:endParaRPr>
        </a:p>
      </dsp:txBody>
      <dsp:txXfrm>
        <a:off x="799060" y="5043557"/>
        <a:ext cx="1964686" cy="489652"/>
      </dsp:txXfrm>
    </dsp:sp>
    <dsp:sp modelId="{F1EA3039-06D8-4002-AE14-DC6A5FCF26FD}">
      <dsp:nvSpPr>
        <dsp:cNvPr id="0" name=""/>
        <dsp:cNvSpPr/>
      </dsp:nvSpPr>
      <dsp:spPr>
        <a:xfrm rot="104208">
          <a:off x="2778820" y="5294915"/>
          <a:ext cx="699731" cy="8143"/>
        </a:xfrm>
        <a:custGeom>
          <a:avLst/>
          <a:gdLst/>
          <a:ahLst/>
          <a:cxnLst/>
          <a:rect l="0" t="0" r="0" b="0"/>
          <a:pathLst>
            <a:path>
              <a:moveTo>
                <a:pt x="0" y="4071"/>
              </a:moveTo>
              <a:lnTo>
                <a:pt x="699731" y="40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111192" y="5281494"/>
        <a:ext cx="34986" cy="34986"/>
      </dsp:txXfrm>
    </dsp:sp>
    <dsp:sp modelId="{73FDED4D-6987-4387-8C3C-82C2AA81DE81}">
      <dsp:nvSpPr>
        <dsp:cNvPr id="0" name=""/>
        <dsp:cNvSpPr/>
      </dsp:nvSpPr>
      <dsp:spPr>
        <a:xfrm>
          <a:off x="3478391" y="5177307"/>
          <a:ext cx="3578822" cy="264567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De actores (x flujo)</a:t>
          </a:r>
          <a:endParaRPr lang="es-ES" sz="1100" kern="1200" dirty="0"/>
        </a:p>
      </dsp:txBody>
      <dsp:txXfrm>
        <a:off x="3486140" y="5185056"/>
        <a:ext cx="3563324" cy="249069"/>
      </dsp:txXfrm>
    </dsp:sp>
    <dsp:sp modelId="{2C7BFEE6-B4BC-4497-87B8-352320B72018}">
      <dsp:nvSpPr>
        <dsp:cNvPr id="0" name=""/>
        <dsp:cNvSpPr/>
      </dsp:nvSpPr>
      <dsp:spPr>
        <a:xfrm>
          <a:off x="783826" y="5588129"/>
          <a:ext cx="1995154" cy="20189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chemeClr val="tx1"/>
              </a:solidFill>
            </a:rPr>
            <a:t>Abreviaturas y anexos</a:t>
          </a:r>
          <a:endParaRPr lang="es-ES" sz="1400" b="1" kern="1200" dirty="0">
            <a:solidFill>
              <a:schemeClr val="tx1"/>
            </a:solidFill>
          </a:endParaRPr>
        </a:p>
      </dsp:txBody>
      <dsp:txXfrm>
        <a:off x="789739" y="5594042"/>
        <a:ext cx="1983328" cy="190065"/>
      </dsp:txXfrm>
    </dsp:sp>
    <dsp:sp modelId="{CD9F8A6C-80AE-409B-9A0C-0DC2ACD5F3F8}">
      <dsp:nvSpPr>
        <dsp:cNvPr id="0" name=""/>
        <dsp:cNvSpPr/>
      </dsp:nvSpPr>
      <dsp:spPr>
        <a:xfrm rot="104208">
          <a:off x="2778820" y="5695606"/>
          <a:ext cx="699731" cy="8143"/>
        </a:xfrm>
        <a:custGeom>
          <a:avLst/>
          <a:gdLst/>
          <a:ahLst/>
          <a:cxnLst/>
          <a:rect l="0" t="0" r="0" b="0"/>
          <a:pathLst>
            <a:path>
              <a:moveTo>
                <a:pt x="0" y="4071"/>
              </a:moveTo>
              <a:lnTo>
                <a:pt x="699731" y="407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3111192" y="5682185"/>
        <a:ext cx="34986" cy="34986"/>
      </dsp:txXfrm>
    </dsp:sp>
    <dsp:sp modelId="{69C880A6-9476-480C-B735-52BEDB01468E}">
      <dsp:nvSpPr>
        <dsp:cNvPr id="0" name=""/>
        <dsp:cNvSpPr/>
      </dsp:nvSpPr>
      <dsp:spPr>
        <a:xfrm>
          <a:off x="3478391" y="5577998"/>
          <a:ext cx="3578822" cy="264567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 smtClean="0"/>
            <a:t>Varios…</a:t>
          </a:r>
          <a:endParaRPr lang="es-ES" sz="1100" kern="1200" dirty="0"/>
        </a:p>
      </dsp:txBody>
      <dsp:txXfrm>
        <a:off x="3486140" y="5585747"/>
        <a:ext cx="3563324" cy="2490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DEB348-1D07-4730-A5C2-1470196DDBFF}">
      <dsp:nvSpPr>
        <dsp:cNvPr id="0" name=""/>
        <dsp:cNvSpPr/>
      </dsp:nvSpPr>
      <dsp:spPr>
        <a:xfrm rot="5400000">
          <a:off x="472699" y="2204351"/>
          <a:ext cx="1117975" cy="127277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EF7BAA72-62AC-4366-BEE4-D8925E1B75E4}">
      <dsp:nvSpPr>
        <dsp:cNvPr id="0" name=""/>
        <dsp:cNvSpPr/>
      </dsp:nvSpPr>
      <dsp:spPr>
        <a:xfrm>
          <a:off x="176504" y="965053"/>
          <a:ext cx="1882012" cy="131734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tx1"/>
              </a:solidFill>
            </a:rPr>
            <a:t>Obtención de los </a:t>
          </a:r>
          <a:r>
            <a:rPr lang="es-ES" sz="2000" kern="1200" dirty="0" err="1" smtClean="0">
              <a:solidFill>
                <a:schemeClr val="tx1"/>
              </a:solidFill>
            </a:rPr>
            <a:t>LIRP</a:t>
          </a:r>
          <a:endParaRPr lang="es-ES" sz="2000" kern="1200" dirty="0">
            <a:solidFill>
              <a:schemeClr val="tx1"/>
            </a:solidFill>
          </a:endParaRPr>
        </a:p>
      </dsp:txBody>
      <dsp:txXfrm>
        <a:off x="240823" y="1029372"/>
        <a:ext cx="1753374" cy="1188709"/>
      </dsp:txXfrm>
    </dsp:sp>
    <dsp:sp modelId="{C903C198-8908-45DD-B695-660F3B1A0116}">
      <dsp:nvSpPr>
        <dsp:cNvPr id="0" name=""/>
        <dsp:cNvSpPr/>
      </dsp:nvSpPr>
      <dsp:spPr>
        <a:xfrm>
          <a:off x="1805843" y="0"/>
          <a:ext cx="5484945" cy="2678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Caracterización de las actividades generadoras de recursos</a:t>
          </a:r>
          <a:endParaRPr lang="es-ES" sz="1400" kern="1200" dirty="0"/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Revisión en integración de los </a:t>
          </a:r>
          <a:r>
            <a:rPr lang="es-ES" sz="1400" kern="1200" dirty="0" err="1" smtClean="0"/>
            <a:t>LIRP</a:t>
          </a:r>
          <a:r>
            <a:rPr lang="es-ES" sz="1400" kern="1200" dirty="0" smtClean="0"/>
            <a:t> por áreas:</a:t>
          </a:r>
          <a:endParaRPr lang="es-ES" sz="1400" kern="1200" dirty="0"/>
        </a:p>
        <a:p>
          <a:pPr marL="0" lvl="2" indent="3556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r>
            <a:rPr lang="es-ES" sz="1400" kern="1200" dirty="0" smtClean="0"/>
            <a:t>	</a:t>
          </a:r>
          <a:r>
            <a:rPr lang="es-ES" sz="1400" kern="1200" dirty="0" smtClean="0"/>
            <a:t>DV y sus áreas-Jurídico</a:t>
          </a:r>
          <a:endParaRPr lang="es-ES" sz="1400" kern="1200" dirty="0"/>
        </a:p>
        <a:p>
          <a:pPr marL="0" lvl="3" indent="3556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r>
            <a:rPr lang="es-ES" sz="1400" kern="1200" dirty="0" smtClean="0"/>
            <a:t>	DA</a:t>
          </a:r>
          <a:endParaRPr lang="es-ES" sz="1400" kern="1200" dirty="0"/>
        </a:p>
        <a:p>
          <a:pPr marL="0" lvl="4" indent="3556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r>
            <a:rPr lang="es-ES" sz="1400" kern="1200" dirty="0" smtClean="0"/>
            <a:t>	CTC:</a:t>
          </a:r>
          <a:endParaRPr lang="es-ES" sz="1400" kern="1200" dirty="0"/>
        </a:p>
        <a:p>
          <a:pPr marL="266700" lvl="4" indent="3556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r>
            <a:rPr lang="es-ES" sz="1400" kern="1200" dirty="0" smtClean="0"/>
            <a:t>Estructura de </a:t>
          </a:r>
          <a:r>
            <a:rPr lang="es-ES" sz="1400" kern="1200" dirty="0" err="1" smtClean="0"/>
            <a:t>LIRP</a:t>
          </a:r>
          <a:endParaRPr lang="es-ES" sz="1400" kern="1200" dirty="0"/>
        </a:p>
        <a:p>
          <a:pPr marL="266700" lvl="5" indent="3556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r>
            <a:rPr lang="es-ES" sz="1400" kern="1200" dirty="0" smtClean="0"/>
            <a:t>OVER HEAD</a:t>
          </a:r>
          <a:endParaRPr lang="es-ES" sz="1400" kern="1200" dirty="0"/>
        </a:p>
        <a:p>
          <a:pPr marL="266700" lvl="4" indent="3556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r>
            <a:rPr lang="es-ES" sz="1400" kern="1200" dirty="0" smtClean="0"/>
            <a:t>INDIRECTOS</a:t>
          </a:r>
          <a:endParaRPr lang="es-ES" sz="1400" kern="1200" dirty="0"/>
        </a:p>
        <a:p>
          <a:pPr marL="266700" lvl="4" indent="3556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r>
            <a:rPr lang="es-ES" sz="1400" kern="1200" dirty="0" smtClean="0"/>
            <a:t>Estrategia de socialización -Ideas</a:t>
          </a:r>
          <a:endParaRPr lang="es-ES" sz="1400" kern="1200" dirty="0"/>
        </a:p>
        <a:p>
          <a:pPr marL="0" lvl="4" indent="3556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r>
            <a:rPr lang="es-ES" sz="1400" kern="1200" dirty="0" smtClean="0"/>
            <a:t>	Jurídico</a:t>
          </a:r>
          <a:endParaRPr lang="es-ES" sz="1400" kern="1200" dirty="0"/>
        </a:p>
        <a:p>
          <a:pPr marL="0" lvl="5" indent="3556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  <a:tabLst/>
          </a:pPr>
          <a:r>
            <a:rPr lang="es-ES" sz="1400" kern="1200" dirty="0" smtClean="0"/>
            <a:t>	</a:t>
          </a:r>
          <a:r>
            <a:rPr lang="es-ES" sz="1400" kern="1200" dirty="0" err="1" smtClean="0"/>
            <a:t>DAcad</a:t>
          </a:r>
          <a:r>
            <a:rPr lang="es-ES" sz="1400" kern="1200" dirty="0" smtClean="0"/>
            <a:t>.-Gestión de recursos (Integrar)</a:t>
          </a:r>
          <a:endParaRPr lang="es-ES" sz="1400" kern="1200" dirty="0"/>
        </a:p>
      </dsp:txBody>
      <dsp:txXfrm>
        <a:off x="1805843" y="0"/>
        <a:ext cx="5484945" cy="2678285"/>
      </dsp:txXfrm>
    </dsp:sp>
    <dsp:sp modelId="{CA6D7188-E014-4F9C-B906-C2C1C78A877C}">
      <dsp:nvSpPr>
        <dsp:cNvPr id="0" name=""/>
        <dsp:cNvSpPr/>
      </dsp:nvSpPr>
      <dsp:spPr>
        <a:xfrm rot="5400000">
          <a:off x="2929411" y="3781117"/>
          <a:ext cx="1117975" cy="127277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tint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905DD3A-08E2-4B78-9940-4FED857B2ED4}">
      <dsp:nvSpPr>
        <dsp:cNvPr id="0" name=""/>
        <dsp:cNvSpPr/>
      </dsp:nvSpPr>
      <dsp:spPr>
        <a:xfrm>
          <a:off x="2633215" y="2541818"/>
          <a:ext cx="1882012" cy="131734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tx1"/>
              </a:solidFill>
            </a:rPr>
            <a:t>Socialización</a:t>
          </a:r>
          <a:endParaRPr lang="es-ES" sz="2000" kern="1200" dirty="0">
            <a:solidFill>
              <a:schemeClr val="tx1"/>
            </a:solidFill>
          </a:endParaRPr>
        </a:p>
      </dsp:txBody>
      <dsp:txXfrm>
        <a:off x="2697534" y="2606137"/>
        <a:ext cx="1753374" cy="1188709"/>
      </dsp:txXfrm>
    </dsp:sp>
    <dsp:sp modelId="{7CAD31CC-8D99-4C66-B1FA-83803005809D}">
      <dsp:nvSpPr>
        <dsp:cNvPr id="0" name=""/>
        <dsp:cNvSpPr/>
      </dsp:nvSpPr>
      <dsp:spPr>
        <a:xfrm>
          <a:off x="4586364" y="2541611"/>
          <a:ext cx="3629144" cy="15099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Generar estrategia y/o instrumento para socializar al interior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Socializar a la Comunidad Académica a través de grupos, a fin de integrar aspectos importantes…</a:t>
          </a:r>
          <a:endParaRPr lang="es-ES" sz="1400" kern="1200" dirty="0"/>
        </a:p>
      </dsp:txBody>
      <dsp:txXfrm>
        <a:off x="4586364" y="2541611"/>
        <a:ext cx="3629144" cy="1509916"/>
      </dsp:txXfrm>
    </dsp:sp>
    <dsp:sp modelId="{C3DA992C-4B75-4B30-9C75-C64973197A46}">
      <dsp:nvSpPr>
        <dsp:cNvPr id="0" name=""/>
        <dsp:cNvSpPr/>
      </dsp:nvSpPr>
      <dsp:spPr>
        <a:xfrm>
          <a:off x="5265989" y="4242807"/>
          <a:ext cx="1882012" cy="131734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tx1"/>
              </a:solidFill>
            </a:rPr>
            <a:t>Formalización y aprobación</a:t>
          </a:r>
          <a:endParaRPr lang="es-ES" sz="2000" kern="1200" dirty="0">
            <a:solidFill>
              <a:schemeClr val="tx1"/>
            </a:solidFill>
          </a:endParaRPr>
        </a:p>
      </dsp:txBody>
      <dsp:txXfrm>
        <a:off x="5330308" y="4307126"/>
        <a:ext cx="1753374" cy="1188709"/>
      </dsp:txXfrm>
    </dsp:sp>
    <dsp:sp modelId="{C5BB5B55-62D0-4545-9BE1-4BCFE0631239}">
      <dsp:nvSpPr>
        <dsp:cNvPr id="0" name=""/>
        <dsp:cNvSpPr/>
      </dsp:nvSpPr>
      <dsp:spPr>
        <a:xfrm>
          <a:off x="7148443" y="4029492"/>
          <a:ext cx="1368796" cy="1758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Presentación y aprobación por CTC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500" kern="1200" dirty="0" smtClean="0"/>
            <a:t>Presentación a la </a:t>
          </a:r>
          <a:r>
            <a:rPr lang="es-ES" sz="1500" kern="1200" dirty="0" err="1" smtClean="0"/>
            <a:t>JG</a:t>
          </a:r>
          <a:r>
            <a:rPr lang="es-ES" sz="1500" kern="1200" dirty="0" smtClean="0"/>
            <a:t> para autorización</a:t>
          </a:r>
          <a:endParaRPr lang="es-ES" sz="1500" kern="1200" dirty="0"/>
        </a:p>
      </dsp:txBody>
      <dsp:txXfrm>
        <a:off x="7148443" y="4029492"/>
        <a:ext cx="1368796" cy="1758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2AC58-3CB1-40C9-BA59-15AFBCA0895E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0953D-4979-4260-A0F2-E2B9F49163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6678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Acciones 2014: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dirty="0" smtClean="0"/>
              <a:t>Elaboración de formato que</a:t>
            </a:r>
            <a:r>
              <a:rPr lang="es-MX" baseline="0" dirty="0" smtClean="0"/>
              <a:t> agilizan el proceso de registro (</a:t>
            </a:r>
            <a:r>
              <a:rPr lang="es-MX" baseline="0" dirty="0" err="1" smtClean="0"/>
              <a:t>SCLC</a:t>
            </a:r>
            <a:r>
              <a:rPr lang="es-MX" baseline="0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baseline="0" dirty="0" smtClean="0"/>
              <a:t>Emisión de comprobantes simplificado.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baseline="0" dirty="0" smtClean="0"/>
              <a:t>Vigilancia del funcionamiento del sistema de captura (</a:t>
            </a:r>
            <a:r>
              <a:rPr lang="es-MX" baseline="0" dirty="0" err="1" smtClean="0"/>
              <a:t>SIAC</a:t>
            </a:r>
            <a:r>
              <a:rPr lang="es-MX" baseline="0" dirty="0" smtClean="0"/>
              <a:t>) creado un año antes en estrecha coordinación con </a:t>
            </a:r>
            <a:r>
              <a:rPr lang="es-MX" baseline="0" dirty="0" err="1" smtClean="0"/>
              <a:t>Infonomía</a:t>
            </a:r>
            <a:r>
              <a:rPr lang="es-MX" baseline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baseline="0" dirty="0" smtClean="0"/>
          </a:p>
          <a:p>
            <a:endParaRPr lang="es-MX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baseline="0" dirty="0" smtClean="0"/>
              <a:t>Se crea </a:t>
            </a:r>
            <a:r>
              <a:rPr lang="es-MX" baseline="0" dirty="0" err="1" smtClean="0"/>
              <a:t>conectivista</a:t>
            </a:r>
            <a:r>
              <a:rPr lang="es-MX" baseline="0" dirty="0" smtClean="0"/>
              <a:t> con apoyo de </a:t>
            </a:r>
            <a:r>
              <a:rPr lang="es-MX" baseline="0" dirty="0" err="1" smtClean="0"/>
              <a:t>infonomía</a:t>
            </a:r>
            <a:r>
              <a:rPr lang="es-MX" baseline="0" dirty="0" smtClean="0"/>
              <a:t> a través de Renato quien configuró el servidor. E informática quien alojó el servidor virtual en el Flex de ECOSUR para mayor seguridad. (Raymundo y Sergio en </a:t>
            </a:r>
            <a:r>
              <a:rPr lang="es-MX" baseline="0" dirty="0" err="1" smtClean="0"/>
              <a:t>SCLC</a:t>
            </a:r>
            <a:r>
              <a:rPr lang="es-MX" baseline="0" dirty="0" smtClean="0"/>
              <a:t> y  Enoc en </a:t>
            </a:r>
            <a:r>
              <a:rPr lang="es-MX" baseline="0" dirty="0" err="1" smtClean="0"/>
              <a:t>TAP</a:t>
            </a:r>
            <a:r>
              <a:rPr lang="es-MX" baseline="0" dirty="0" smtClean="0"/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baseline="0" dirty="0" smtClean="0"/>
              <a:t>Se genera experiencia en la gestión (montaje, mantenimiento y administración) de un gestor de aprendizaje en línea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MX" baseline="0" dirty="0" smtClean="0"/>
          </a:p>
          <a:p>
            <a:endParaRPr lang="es-MX" baseline="0" dirty="0" smtClean="0"/>
          </a:p>
          <a:p>
            <a:r>
              <a:rPr lang="es-MX" baseline="0" dirty="0" smtClean="0"/>
              <a:t>El centro de recursos se logró gracias a la participación de servicios sociales y al relación con </a:t>
            </a:r>
            <a:r>
              <a:rPr lang="es-MX" baseline="0" dirty="0" err="1" smtClean="0"/>
              <a:t>infonomia</a:t>
            </a:r>
            <a:r>
              <a:rPr lang="es-MX" baseline="0" dirty="0" smtClean="0"/>
              <a:t>.</a:t>
            </a:r>
          </a:p>
          <a:p>
            <a:endParaRPr lang="es-MX" baseline="0" dirty="0" smtClean="0"/>
          </a:p>
          <a:p>
            <a:endParaRPr lang="es-MX" baseline="0" dirty="0" smtClean="0"/>
          </a:p>
          <a:p>
            <a:r>
              <a:rPr lang="es-MX" dirty="0" smtClean="0"/>
              <a:t>La</a:t>
            </a:r>
            <a:r>
              <a:rPr lang="es-MX" baseline="0" dirty="0" smtClean="0"/>
              <a:t> evaluación de impacto de la EC: </a:t>
            </a:r>
          </a:p>
          <a:p>
            <a:endParaRPr lang="es-MX" baseline="0" dirty="0" smtClean="0"/>
          </a:p>
          <a:p>
            <a:endParaRPr lang="es-MX" baseline="0" dirty="0" smtClean="0"/>
          </a:p>
          <a:p>
            <a:r>
              <a:rPr lang="es-MX" dirty="0" smtClean="0"/>
              <a:t>se realizó la colaboración con la Universidad de la República de Uruguay, en un proyecto financiado por </a:t>
            </a:r>
            <a:r>
              <a:rPr lang="es-MX" dirty="0" err="1" smtClean="0"/>
              <a:t>AMEXID</a:t>
            </a:r>
            <a:endParaRPr lang="es-MX" dirty="0" smtClean="0"/>
          </a:p>
          <a:p>
            <a:r>
              <a:rPr lang="es-MX" dirty="0" err="1" smtClean="0"/>
              <a:t>lidereado</a:t>
            </a:r>
            <a:r>
              <a:rPr lang="es-MX" dirty="0" smtClean="0"/>
              <a:t> por el Dr. Antonio Saldívar de ECOSUR, con el diseño del espacio de</a:t>
            </a:r>
          </a:p>
          <a:p>
            <a:r>
              <a:rPr lang="es-MX" dirty="0" smtClean="0"/>
              <a:t>virtual de aprendizaje titulado “Diplomado: Comunidades de aprendizaje y</a:t>
            </a:r>
          </a:p>
          <a:p>
            <a:r>
              <a:rPr lang="es-MX" dirty="0" smtClean="0"/>
              <a:t>agroecología” desde la plataforma </a:t>
            </a:r>
            <a:r>
              <a:rPr lang="es-MX" dirty="0" err="1" smtClean="0"/>
              <a:t>Conectivista</a:t>
            </a:r>
            <a:r>
              <a:rPr lang="es-MX" dirty="0" smtClean="0"/>
              <a:t> de ECOSUR, mismo espacio para</a:t>
            </a:r>
          </a:p>
          <a:p>
            <a:r>
              <a:rPr lang="es-MX" dirty="0" smtClean="0"/>
              <a:t>donde se realizó el taller en línea de “Tutoría en línea” además de la realización</a:t>
            </a:r>
          </a:p>
          <a:p>
            <a:r>
              <a:rPr lang="es-MX" dirty="0" smtClean="0"/>
              <a:t>de un taller presencial de “Elaboración de cursos en línea” en dicha universidad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8F822-703F-46B4-8F22-91E501B836F2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0574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597A-04BB-4F7D-8C62-3FF20BFBD00F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054-D127-4518-BF67-B68EA59EC5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710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597A-04BB-4F7D-8C62-3FF20BFBD00F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054-D127-4518-BF67-B68EA59EC5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878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597A-04BB-4F7D-8C62-3FF20BFBD00F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054-D127-4518-BF67-B68EA59EC599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8646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597A-04BB-4F7D-8C62-3FF20BFBD00F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054-D127-4518-BF67-B68EA59EC5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3492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597A-04BB-4F7D-8C62-3FF20BFBD00F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054-D127-4518-BF67-B68EA59EC599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8383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597A-04BB-4F7D-8C62-3FF20BFBD00F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054-D127-4518-BF67-B68EA59EC5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1431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597A-04BB-4F7D-8C62-3FF20BFBD00F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054-D127-4518-BF67-B68EA59EC5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778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597A-04BB-4F7D-8C62-3FF20BFBD00F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054-D127-4518-BF67-B68EA59EC5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953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597A-04BB-4F7D-8C62-3FF20BFBD00F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054-D127-4518-BF67-B68EA59EC5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9174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597A-04BB-4F7D-8C62-3FF20BFBD00F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054-D127-4518-BF67-B68EA59EC5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459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597A-04BB-4F7D-8C62-3FF20BFBD00F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054-D127-4518-BF67-B68EA59EC5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699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597A-04BB-4F7D-8C62-3FF20BFBD00F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054-D127-4518-BF67-B68EA59EC5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991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597A-04BB-4F7D-8C62-3FF20BFBD00F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054-D127-4518-BF67-B68EA59EC5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281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597A-04BB-4F7D-8C62-3FF20BFBD00F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054-D127-4518-BF67-B68EA59EC5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828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597A-04BB-4F7D-8C62-3FF20BFBD00F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054-D127-4518-BF67-B68EA59EC5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6938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597A-04BB-4F7D-8C62-3FF20BFBD00F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F054-D127-4518-BF67-B68EA59EC5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0131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5597A-04BB-4F7D-8C62-3FF20BFBD00F}" type="datetimeFigureOut">
              <a:rPr lang="es-MX" smtClean="0"/>
              <a:t>14/03/2019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780F054-D127-4518-BF67-B68EA59EC5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6118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Lineamientos de recursos propios (</a:t>
            </a:r>
            <a:r>
              <a:rPr lang="es-MX" dirty="0" err="1" smtClean="0">
                <a:solidFill>
                  <a:schemeClr val="accent2">
                    <a:lumMod val="75000"/>
                  </a:schemeClr>
                </a:solidFill>
              </a:rPr>
              <a:t>LIRP</a:t>
            </a:r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) de ECOSUR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1365" y="4050834"/>
            <a:ext cx="7624482" cy="2605460"/>
          </a:xfrm>
        </p:spPr>
        <p:txBody>
          <a:bodyPr>
            <a:noAutofit/>
          </a:bodyPr>
          <a:lstStyle/>
          <a:p>
            <a:r>
              <a:rPr lang="es-MX" dirty="0" smtClean="0"/>
              <a:t>Ruta critica y necesidades para el diseño del documento</a:t>
            </a:r>
            <a:endParaRPr lang="es-MX" dirty="0"/>
          </a:p>
          <a:p>
            <a:endParaRPr lang="es-MX" dirty="0" smtClean="0"/>
          </a:p>
          <a:p>
            <a:r>
              <a:rPr lang="es-MX" dirty="0" smtClean="0">
                <a:solidFill>
                  <a:schemeClr val="bg1">
                    <a:lumMod val="50000"/>
                  </a:schemeClr>
                </a:solidFill>
              </a:rPr>
              <a:t>marzo 2019</a:t>
            </a:r>
            <a:endParaRPr lang="es-MX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6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95423" y="241611"/>
            <a:ext cx="815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/>
              <a:t>C.- Estimación de costos (Ejemplo de variables identificadas LIS y EC)</a:t>
            </a:r>
            <a:endParaRPr lang="es-MX" b="1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533411"/>
              </p:ext>
            </p:extLst>
          </p:nvPr>
        </p:nvGraphicFramePr>
        <p:xfrm>
          <a:off x="210671" y="731520"/>
          <a:ext cx="8664387" cy="5983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8129">
                  <a:extLst>
                    <a:ext uri="{9D8B030D-6E8A-4147-A177-3AD203B41FA5}">
                      <a16:colId xmlns:a16="http://schemas.microsoft.com/office/drawing/2014/main" val="3283024917"/>
                    </a:ext>
                  </a:extLst>
                </a:gridCol>
                <a:gridCol w="2888129">
                  <a:extLst>
                    <a:ext uri="{9D8B030D-6E8A-4147-A177-3AD203B41FA5}">
                      <a16:colId xmlns:a16="http://schemas.microsoft.com/office/drawing/2014/main" val="1113208495"/>
                    </a:ext>
                  </a:extLst>
                </a:gridCol>
                <a:gridCol w="2888129">
                  <a:extLst>
                    <a:ext uri="{9D8B030D-6E8A-4147-A177-3AD203B41FA5}">
                      <a16:colId xmlns:a16="http://schemas.microsoft.com/office/drawing/2014/main" val="16442043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Costos variables</a:t>
                      </a:r>
                    </a:p>
                    <a:p>
                      <a:endParaRPr lang="es-MX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 prima.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Mano de obra directa.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Supervisión.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Mantenimiento.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Servicios.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Suministros.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Regalías y patentes.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Envases.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Acreditación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Certificación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Estímulos y compensaciones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="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Overhead</a:t>
                      </a:r>
                      <a:endParaRPr lang="es-MX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Margen de utilidad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Valor de</a:t>
                      </a:r>
                      <a:r>
                        <a:rPr lang="es-MX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Costo de saber hacer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Costo</a:t>
                      </a:r>
                      <a:r>
                        <a:rPr lang="es-MX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instrucción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Costo de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s-MX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Costos Fijos</a:t>
                      </a:r>
                    </a:p>
                    <a:p>
                      <a:endParaRPr lang="es-MX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Costos Indirectos</a:t>
                      </a:r>
                    </a:p>
                    <a:p>
                      <a:pPr marL="631825" lvl="1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Costos de inversión:</a:t>
                      </a:r>
                    </a:p>
                    <a:p>
                      <a:pPr marL="631825" lvl="1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Gastos generales:</a:t>
                      </a:r>
                    </a:p>
                    <a:p>
                      <a:pPr marL="742950" lvl="1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Investigación y desarrollo.</a:t>
                      </a:r>
                    </a:p>
                    <a:p>
                      <a:pPr marL="742950" lvl="1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Relaciones públicas.</a:t>
                      </a:r>
                    </a:p>
                    <a:p>
                      <a:pPr marL="742950" lvl="1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Contaduría y auditoría.</a:t>
                      </a:r>
                    </a:p>
                    <a:p>
                      <a:pPr marL="742950" lvl="1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Asesoramiento legal y patentes.</a:t>
                      </a:r>
                    </a:p>
                    <a:p>
                      <a:pPr marL="631825" lvl="1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Costos de Dirección y Administración</a:t>
                      </a:r>
                    </a:p>
                    <a:p>
                      <a:pPr marL="631825" lvl="1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Costos de Ventas y Distribución</a:t>
                      </a:r>
                    </a:p>
                    <a:p>
                      <a:pPr marL="742950" lvl="1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Difusión, WEB, publicidad (infografías)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8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800" b="1" kern="1200" noProof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Acercamiento al proceso para estimación de costos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s-MX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Basado en la experiencia el área generadora: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s-MX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Realiza el costeo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Revisa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Autoriza+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Actualiza (cotiza)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Costos de recuperación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Precios de venta de bienes y servicios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Audita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s-MX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 través de: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Anexo técnico (</a:t>
                      </a:r>
                      <a:r>
                        <a:rPr kumimoji="0" lang="es-MX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Acad</a:t>
                      </a: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Formato estándar (LIS)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MX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Formato (EC)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s-MX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…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s-MX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es-MX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624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85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95731" y="118689"/>
            <a:ext cx="2822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Estructura </a:t>
            </a:r>
            <a:r>
              <a:rPr lang="es-MX" b="1" dirty="0"/>
              <a:t>de los </a:t>
            </a:r>
            <a:r>
              <a:rPr lang="es-MX" b="1" dirty="0" err="1" smtClean="0"/>
              <a:t>LIRP</a:t>
            </a:r>
            <a:endParaRPr lang="es-MX" b="1" dirty="0"/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36387217"/>
              </p:ext>
            </p:extLst>
          </p:nvPr>
        </p:nvGraphicFramePr>
        <p:xfrm>
          <a:off x="540826" y="846293"/>
          <a:ext cx="8339014" cy="5847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02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044715150"/>
              </p:ext>
            </p:extLst>
          </p:nvPr>
        </p:nvGraphicFramePr>
        <p:xfrm>
          <a:off x="265813" y="348916"/>
          <a:ext cx="8517240" cy="6063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3251640" y="1310016"/>
            <a:ext cx="4727075" cy="300082"/>
            <a:chOff x="4321147" y="1644134"/>
            <a:chExt cx="6302767" cy="400108"/>
          </a:xfrm>
        </p:grpSpPr>
        <p:sp>
          <p:nvSpPr>
            <p:cNvPr id="3" name="Flecha izquierda 2"/>
            <p:cNvSpPr/>
            <p:nvPr/>
          </p:nvSpPr>
          <p:spPr>
            <a:xfrm>
              <a:off x="4321147" y="1755972"/>
              <a:ext cx="4701473" cy="145656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350"/>
            </a:p>
          </p:txBody>
        </p:sp>
        <p:sp>
          <p:nvSpPr>
            <p:cNvPr id="4" name="CuadroTexto 3"/>
            <p:cNvSpPr txBox="1"/>
            <p:nvPr/>
          </p:nvSpPr>
          <p:spPr>
            <a:xfrm>
              <a:off x="9022621" y="1644134"/>
              <a:ext cx="1601293" cy="4001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s-MX" sz="1350" dirty="0"/>
                <a:t>Estamos aquí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993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79576" y="2524834"/>
            <a:ext cx="55807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Se solicita acuerdo para informar al CTC trimestralmente el avance de la propuesta de los </a:t>
            </a:r>
            <a:r>
              <a:rPr lang="es-MX" sz="2400" dirty="0" err="1" smtClean="0"/>
              <a:t>LIRP</a:t>
            </a:r>
            <a:r>
              <a:rPr lang="es-MX" sz="2400" dirty="0" smtClean="0"/>
              <a:t> (dos trimestres más) hasta conseguir la propuesta final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322449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36492" y="564777"/>
            <a:ext cx="6423214" cy="5199802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Justificación.</a:t>
            </a:r>
            <a:b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Actualmente ECOSUR no cuenta con un documento que brinde certidumbre y </a:t>
            </a:r>
            <a:r>
              <a:rPr lang="es-MX" dirty="0" err="1" smtClean="0">
                <a:solidFill>
                  <a:schemeClr val="accent2">
                    <a:lumMod val="75000"/>
                  </a:schemeClr>
                </a:solidFill>
              </a:rPr>
              <a:t>homogenidad</a:t>
            </a:r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 en la estimación de costos, ingreso, ejercicio y distribución de recursos propios.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4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11907" y="374260"/>
            <a:ext cx="6827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/>
              <a:t>Lineamientos para Recursos </a:t>
            </a:r>
            <a:r>
              <a:rPr lang="es-MX" sz="2000" b="1" dirty="0" smtClean="0"/>
              <a:t>Propios </a:t>
            </a:r>
            <a:r>
              <a:rPr lang="es-MX" sz="2000" b="1" dirty="0"/>
              <a:t>en ECOSUR (</a:t>
            </a:r>
            <a:r>
              <a:rPr lang="es-MX" sz="2000" b="1" dirty="0" err="1" smtClean="0"/>
              <a:t>LIRP</a:t>
            </a:r>
            <a:r>
              <a:rPr lang="es-MX" sz="2000" b="1" dirty="0" smtClean="0"/>
              <a:t>)</a:t>
            </a:r>
            <a:endParaRPr lang="es-MX" sz="2000" b="1" dirty="0"/>
          </a:p>
        </p:txBody>
      </p:sp>
      <p:sp>
        <p:nvSpPr>
          <p:cNvPr id="5" name="Rectángulo 4"/>
          <p:cNvSpPr/>
          <p:nvPr/>
        </p:nvSpPr>
        <p:spPr>
          <a:xfrm>
            <a:off x="237095" y="1015446"/>
            <a:ext cx="8376419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b="1" dirty="0" smtClean="0"/>
              <a:t>Objetivo</a:t>
            </a:r>
            <a:endParaRPr lang="es-MX" sz="2400" b="1" dirty="0"/>
          </a:p>
          <a:p>
            <a:endParaRPr lang="es-MX" sz="1600" dirty="0" smtClean="0"/>
          </a:p>
          <a:p>
            <a:endParaRPr lang="es-MX" sz="1600" dirty="0"/>
          </a:p>
          <a:p>
            <a:r>
              <a:rPr lang="es-MX" sz="2000" dirty="0"/>
              <a:t>General: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2400" b="1" dirty="0" smtClean="0"/>
              <a:t>Regular </a:t>
            </a:r>
            <a:r>
              <a:rPr lang="es-MX" sz="2400" b="1" dirty="0"/>
              <a:t>la captación, uso y destino de los ingresos propios de </a:t>
            </a:r>
            <a:r>
              <a:rPr lang="es-MX" sz="2400" b="1" dirty="0" smtClean="0"/>
              <a:t>ECOSUR para la promoción </a:t>
            </a:r>
            <a:r>
              <a:rPr lang="es-MX" sz="2400" b="1" dirty="0"/>
              <a:t>e </a:t>
            </a:r>
            <a:r>
              <a:rPr lang="es-MX" sz="2400" b="1" dirty="0" smtClean="0"/>
              <a:t>incremento de </a:t>
            </a:r>
            <a:r>
              <a:rPr lang="es-MX" sz="2400" b="1" dirty="0"/>
              <a:t>la captación </a:t>
            </a:r>
            <a:r>
              <a:rPr lang="es-MX" sz="2400" b="1" dirty="0" smtClean="0"/>
              <a:t>de </a:t>
            </a:r>
            <a:r>
              <a:rPr lang="es-MX" sz="2400" b="1" dirty="0"/>
              <a:t>recursos propios </a:t>
            </a:r>
            <a:r>
              <a:rPr lang="es-MX" sz="2400" b="1" dirty="0" smtClean="0"/>
              <a:t>y para </a:t>
            </a:r>
            <a:r>
              <a:rPr lang="es-MX" sz="2400" b="1" dirty="0"/>
              <a:t>el cumplimiento efectivo de la </a:t>
            </a:r>
            <a:r>
              <a:rPr lang="es-MX" sz="2400" b="1" dirty="0" smtClean="0"/>
              <a:t>misión institucional.</a:t>
            </a:r>
            <a:endParaRPr lang="es-MX" sz="2400" b="1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s-MX" sz="2000" b="1" dirty="0"/>
          </a:p>
          <a:p>
            <a:endParaRPr lang="es-MX" sz="2000" dirty="0"/>
          </a:p>
          <a:p>
            <a:r>
              <a:rPr lang="es-MX" sz="2000" dirty="0"/>
              <a:t>Específicos:</a:t>
            </a:r>
          </a:p>
          <a:p>
            <a:endParaRPr lang="es-MX" sz="20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2000" b="1" dirty="0"/>
              <a:t>Delimitar el marco normativo </a:t>
            </a:r>
            <a:r>
              <a:rPr lang="es-MX" sz="2000" b="1" dirty="0" smtClean="0"/>
              <a:t>que </a:t>
            </a:r>
            <a:r>
              <a:rPr lang="es-MX" sz="2000" b="1" dirty="0"/>
              <a:t>regula el ejercicio de los recursos </a:t>
            </a:r>
            <a:r>
              <a:rPr lang="es-MX" sz="2000" b="1" dirty="0" smtClean="0"/>
              <a:t>propios.</a:t>
            </a:r>
            <a:endParaRPr lang="es-MX" sz="2000" b="1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2000" b="1" dirty="0"/>
              <a:t>Delimitar las áreas y actividades generadoras de recursos </a:t>
            </a:r>
            <a:r>
              <a:rPr lang="es-MX" sz="2000" b="1" dirty="0" smtClean="0"/>
              <a:t>propios.</a:t>
            </a:r>
            <a:endParaRPr lang="es-MX" sz="2000" b="1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2000" b="1" dirty="0"/>
              <a:t>Establecer </a:t>
            </a:r>
            <a:r>
              <a:rPr lang="es-MX" sz="2000" b="1" dirty="0" smtClean="0"/>
              <a:t>mecanismos, rutas, actores y variables para ingreso</a:t>
            </a:r>
            <a:r>
              <a:rPr lang="es-MX" sz="2000" b="1" dirty="0"/>
              <a:t>, distribución y ejercicio eficiente </a:t>
            </a:r>
            <a:r>
              <a:rPr lang="es-MX" sz="2000" b="1" dirty="0" smtClean="0"/>
              <a:t>y transparente de </a:t>
            </a:r>
            <a:r>
              <a:rPr lang="es-MX" sz="2000" b="1" dirty="0"/>
              <a:t>los recursos </a:t>
            </a:r>
            <a:r>
              <a:rPr lang="es-MX" sz="2000" b="1" dirty="0" smtClean="0"/>
              <a:t>propios.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63642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675639415"/>
              </p:ext>
            </p:extLst>
          </p:nvPr>
        </p:nvGraphicFramePr>
        <p:xfrm>
          <a:off x="233613" y="719015"/>
          <a:ext cx="8708858" cy="599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33613" y="196593"/>
            <a:ext cx="6725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Línea de tiempo del proceso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2941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8367" y="609025"/>
            <a:ext cx="7785497" cy="5634317"/>
          </a:xfrm>
        </p:spPr>
        <p:txBody>
          <a:bodyPr>
            <a:normAutofit/>
          </a:bodyPr>
          <a:lstStyle/>
          <a:p>
            <a:r>
              <a:rPr lang="es-MX" dirty="0" smtClean="0"/>
              <a:t>Conformación del grupo de trabajo compuesto por: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 smtClean="0"/>
              <a:t>Dirección de vinculación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 smtClean="0"/>
              <a:t>Educación Continua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 smtClean="0"/>
              <a:t>Proyectos Investigación Desarrollo e Innovación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 smtClean="0"/>
              <a:t>Vigilancia Tecnológica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 smtClean="0"/>
              <a:t>Laboratorios Institucionales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 smtClean="0"/>
              <a:t>Área Jurídica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 smtClean="0"/>
              <a:t>Dirección de administración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/>
              <a:t>Subdirecciones de administración de las unidades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 smtClean="0"/>
              <a:t>Subdirección de finanzas</a:t>
            </a:r>
          </a:p>
          <a:p>
            <a:r>
              <a:rPr lang="es-MX" dirty="0" smtClean="0"/>
              <a:t>Subprocesos realizados</a:t>
            </a:r>
          </a:p>
          <a:p>
            <a:pPr lvl="1"/>
            <a:r>
              <a:rPr lang="es-MX" dirty="0" smtClean="0"/>
              <a:t>A. Revisión de normativas (27 </a:t>
            </a:r>
            <a:r>
              <a:rPr lang="es-MX" dirty="0" err="1" smtClean="0"/>
              <a:t>CPIs</a:t>
            </a:r>
            <a:r>
              <a:rPr lang="es-MX" dirty="0" smtClean="0"/>
              <a:t> + algunas universidades)</a:t>
            </a:r>
          </a:p>
          <a:p>
            <a:pPr lvl="1"/>
            <a:r>
              <a:rPr lang="es-MX" dirty="0" smtClean="0"/>
              <a:t>B. Caracterización de actividades generadoras de recursos</a:t>
            </a:r>
          </a:p>
          <a:p>
            <a:pPr lvl="1"/>
            <a:r>
              <a:rPr lang="es-MX" dirty="0" smtClean="0"/>
              <a:t>C. Costeo (identificación de variables)</a:t>
            </a:r>
          </a:p>
          <a:p>
            <a:pPr lvl="1"/>
            <a:r>
              <a:rPr lang="es-MX" dirty="0" smtClean="0"/>
              <a:t>D. Consulta con actores clave y comunidad académica (en proceso)</a:t>
            </a:r>
          </a:p>
        </p:txBody>
      </p:sp>
    </p:spTree>
    <p:extLst>
      <p:ext uri="{BB962C8B-B14F-4D97-AF65-F5344CB8AC3E}">
        <p14:creationId xmlns:p14="http://schemas.microsoft.com/office/powerpoint/2010/main" val="151939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655190" y="185925"/>
            <a:ext cx="4976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B</a:t>
            </a:r>
            <a:r>
              <a:rPr lang="es-MX" b="1" dirty="0" smtClean="0"/>
              <a:t>.- Caracterización de las áreas generadoras</a:t>
            </a:r>
            <a:endParaRPr lang="es-MX" b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612328"/>
              </p:ext>
            </p:extLst>
          </p:nvPr>
        </p:nvGraphicFramePr>
        <p:xfrm>
          <a:off x="642624" y="1214463"/>
          <a:ext cx="5811850" cy="5323101"/>
        </p:xfrm>
        <a:graphic>
          <a:graphicData uri="http://schemas.openxmlformats.org/drawingml/2006/table">
            <a:tbl>
              <a:tblPr/>
              <a:tblGrid>
                <a:gridCol w="1994003">
                  <a:extLst>
                    <a:ext uri="{9D8B030D-6E8A-4147-A177-3AD203B41FA5}">
                      <a16:colId xmlns:a16="http://schemas.microsoft.com/office/drawing/2014/main" val="2141684702"/>
                    </a:ext>
                  </a:extLst>
                </a:gridCol>
                <a:gridCol w="3817847">
                  <a:extLst>
                    <a:ext uri="{9D8B030D-6E8A-4147-A177-3AD203B41FA5}">
                      <a16:colId xmlns:a16="http://schemas.microsoft.com/office/drawing/2014/main" val="2484541663"/>
                    </a:ext>
                  </a:extLst>
                </a:gridCol>
              </a:tblGrid>
              <a:tr h="21290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Subárea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647256"/>
                  </a:ext>
                </a:extLst>
              </a:tr>
              <a:tr h="243321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académica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Deptos. y Grupos </a:t>
                      </a:r>
                      <a:r>
                        <a:rPr lang="es-MX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Acad</a:t>
                      </a: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105855"/>
                  </a:ext>
                </a:extLst>
              </a:tr>
              <a:tr h="24332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985409"/>
                  </a:ext>
                </a:extLst>
              </a:tr>
              <a:tr h="24332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LAIGE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831225"/>
                  </a:ext>
                </a:extLst>
              </a:tr>
              <a:tr h="24332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Fomento Editorial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471918"/>
                  </a:ext>
                </a:extLst>
              </a:tr>
              <a:tr h="24332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SIBE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008625"/>
                  </a:ext>
                </a:extLst>
              </a:tr>
              <a:tr h="24332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UTIC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891440"/>
                  </a:ext>
                </a:extLst>
              </a:tr>
              <a:tr h="24332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vinculación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663490"/>
                  </a:ext>
                </a:extLst>
              </a:tr>
              <a:tr h="24332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Difusión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452084"/>
                  </a:ext>
                </a:extLst>
              </a:tr>
              <a:tr h="24332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832206"/>
                  </a:ext>
                </a:extLst>
              </a:tr>
              <a:tr h="24332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TT</a:t>
                      </a:r>
                      <a:endParaRPr lang="es-MX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326133"/>
                  </a:ext>
                </a:extLst>
              </a:tr>
              <a:tr h="243321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Posgrado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Posg</a:t>
                      </a: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MX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SCLC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292437"/>
                  </a:ext>
                </a:extLst>
              </a:tr>
              <a:tr h="24332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Posg</a:t>
                      </a: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MX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TAP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015191"/>
                  </a:ext>
                </a:extLst>
              </a:tr>
              <a:tr h="24332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Posg</a:t>
                      </a: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MX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CHET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461673"/>
                  </a:ext>
                </a:extLst>
              </a:tr>
              <a:tr h="24332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Posg</a:t>
                      </a: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CAMP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756223"/>
                  </a:ext>
                </a:extLst>
              </a:tr>
              <a:tr h="24332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Posg</a:t>
                      </a: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MX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VHS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13959"/>
                  </a:ext>
                </a:extLst>
              </a:tr>
              <a:tr h="243321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</a:t>
                      </a:r>
                      <a:r>
                        <a:rPr lang="es-MX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Admin</a:t>
                      </a: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U </a:t>
                      </a:r>
                      <a:r>
                        <a:rPr lang="es-MX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SCLC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668673"/>
                  </a:ext>
                </a:extLst>
              </a:tr>
              <a:tr h="24332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Admin</a:t>
                      </a: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U </a:t>
                      </a:r>
                      <a:r>
                        <a:rPr lang="es-MX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TAP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843282"/>
                  </a:ext>
                </a:extLst>
              </a:tr>
              <a:tr h="24332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Admin</a:t>
                      </a: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U </a:t>
                      </a:r>
                      <a:r>
                        <a:rPr lang="es-MX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CHET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99649"/>
                  </a:ext>
                </a:extLst>
              </a:tr>
              <a:tr h="24332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Admin</a:t>
                      </a: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U CAMP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01756"/>
                  </a:ext>
                </a:extLst>
              </a:tr>
              <a:tr h="24332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Admin</a:t>
                      </a:r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U </a:t>
                      </a:r>
                      <a:r>
                        <a:rPr lang="es-MX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VHS</a:t>
                      </a:r>
                      <a:endParaRPr lang="es-MX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5688575"/>
                  </a:ext>
                </a:extLst>
              </a:tr>
              <a:tr h="24332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Corporativo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242414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839089" y="828929"/>
            <a:ext cx="606480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350" b="1" dirty="0" smtClean="0">
                <a:solidFill>
                  <a:schemeClr val="accent1">
                    <a:lumMod val="75000"/>
                  </a:schemeClr>
                </a:solidFill>
              </a:rPr>
              <a:t>Parte 1. Identificación </a:t>
            </a:r>
            <a:r>
              <a:rPr lang="es-MX" sz="1350" b="1" dirty="0">
                <a:solidFill>
                  <a:schemeClr val="accent1">
                    <a:lumMod val="75000"/>
                  </a:schemeClr>
                </a:solidFill>
              </a:rPr>
              <a:t>Áreas generadoras de recursos </a:t>
            </a:r>
            <a:r>
              <a:rPr lang="es-MX" sz="1350" b="1" dirty="0" smtClean="0">
                <a:solidFill>
                  <a:schemeClr val="accent1">
                    <a:lumMod val="75000"/>
                  </a:schemeClr>
                </a:solidFill>
              </a:rPr>
              <a:t>propios de ECOSUR</a:t>
            </a:r>
            <a:endParaRPr lang="es-MX" sz="135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82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479851"/>
              </p:ext>
            </p:extLst>
          </p:nvPr>
        </p:nvGraphicFramePr>
        <p:xfrm>
          <a:off x="62516" y="821883"/>
          <a:ext cx="9081484" cy="5870768"/>
        </p:xfrm>
        <a:graphic>
          <a:graphicData uri="http://schemas.openxmlformats.org/drawingml/2006/table">
            <a:tbl>
              <a:tblPr/>
              <a:tblGrid>
                <a:gridCol w="366929">
                  <a:extLst>
                    <a:ext uri="{9D8B030D-6E8A-4147-A177-3AD203B41FA5}">
                      <a16:colId xmlns:a16="http://schemas.microsoft.com/office/drawing/2014/main" val="3572207388"/>
                    </a:ext>
                  </a:extLst>
                </a:gridCol>
                <a:gridCol w="381725">
                  <a:extLst>
                    <a:ext uri="{9D8B030D-6E8A-4147-A177-3AD203B41FA5}">
                      <a16:colId xmlns:a16="http://schemas.microsoft.com/office/drawing/2014/main" val="579444282"/>
                    </a:ext>
                  </a:extLst>
                </a:gridCol>
                <a:gridCol w="266319">
                  <a:extLst>
                    <a:ext uri="{9D8B030D-6E8A-4147-A177-3AD203B41FA5}">
                      <a16:colId xmlns:a16="http://schemas.microsoft.com/office/drawing/2014/main" val="674976030"/>
                    </a:ext>
                  </a:extLst>
                </a:gridCol>
                <a:gridCol w="278156">
                  <a:extLst>
                    <a:ext uri="{9D8B030D-6E8A-4147-A177-3AD203B41FA5}">
                      <a16:colId xmlns:a16="http://schemas.microsoft.com/office/drawing/2014/main" val="1012359091"/>
                    </a:ext>
                  </a:extLst>
                </a:gridCol>
                <a:gridCol w="295910">
                  <a:extLst>
                    <a:ext uri="{9D8B030D-6E8A-4147-A177-3AD203B41FA5}">
                      <a16:colId xmlns:a16="http://schemas.microsoft.com/office/drawing/2014/main" val="1663265553"/>
                    </a:ext>
                  </a:extLst>
                </a:gridCol>
                <a:gridCol w="295910">
                  <a:extLst>
                    <a:ext uri="{9D8B030D-6E8A-4147-A177-3AD203B41FA5}">
                      <a16:colId xmlns:a16="http://schemas.microsoft.com/office/drawing/2014/main" val="3502880737"/>
                    </a:ext>
                  </a:extLst>
                </a:gridCol>
                <a:gridCol w="295910">
                  <a:extLst>
                    <a:ext uri="{9D8B030D-6E8A-4147-A177-3AD203B41FA5}">
                      <a16:colId xmlns:a16="http://schemas.microsoft.com/office/drawing/2014/main" val="2956921125"/>
                    </a:ext>
                  </a:extLst>
                </a:gridCol>
                <a:gridCol w="295910">
                  <a:extLst>
                    <a:ext uri="{9D8B030D-6E8A-4147-A177-3AD203B41FA5}">
                      <a16:colId xmlns:a16="http://schemas.microsoft.com/office/drawing/2014/main" val="2630922326"/>
                    </a:ext>
                  </a:extLst>
                </a:gridCol>
                <a:gridCol w="683298">
                  <a:extLst>
                    <a:ext uri="{9D8B030D-6E8A-4147-A177-3AD203B41FA5}">
                      <a16:colId xmlns:a16="http://schemas.microsoft.com/office/drawing/2014/main" val="101484109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549640362"/>
                    </a:ext>
                  </a:extLst>
                </a:gridCol>
                <a:gridCol w="309282">
                  <a:extLst>
                    <a:ext uri="{9D8B030D-6E8A-4147-A177-3AD203B41FA5}">
                      <a16:colId xmlns:a16="http://schemas.microsoft.com/office/drawing/2014/main" val="4031548719"/>
                    </a:ext>
                  </a:extLst>
                </a:gridCol>
                <a:gridCol w="268941">
                  <a:extLst>
                    <a:ext uri="{9D8B030D-6E8A-4147-A177-3AD203B41FA5}">
                      <a16:colId xmlns:a16="http://schemas.microsoft.com/office/drawing/2014/main" val="2865417710"/>
                    </a:ext>
                  </a:extLst>
                </a:gridCol>
                <a:gridCol w="215153">
                  <a:extLst>
                    <a:ext uri="{9D8B030D-6E8A-4147-A177-3AD203B41FA5}">
                      <a16:colId xmlns:a16="http://schemas.microsoft.com/office/drawing/2014/main" val="3776974179"/>
                    </a:ext>
                  </a:extLst>
                </a:gridCol>
                <a:gridCol w="309283">
                  <a:extLst>
                    <a:ext uri="{9D8B030D-6E8A-4147-A177-3AD203B41FA5}">
                      <a16:colId xmlns:a16="http://schemas.microsoft.com/office/drawing/2014/main" val="1251916879"/>
                    </a:ext>
                  </a:extLst>
                </a:gridCol>
                <a:gridCol w="349623">
                  <a:extLst>
                    <a:ext uri="{9D8B030D-6E8A-4147-A177-3AD203B41FA5}">
                      <a16:colId xmlns:a16="http://schemas.microsoft.com/office/drawing/2014/main" val="2697429491"/>
                    </a:ext>
                  </a:extLst>
                </a:gridCol>
                <a:gridCol w="215153">
                  <a:extLst>
                    <a:ext uri="{9D8B030D-6E8A-4147-A177-3AD203B41FA5}">
                      <a16:colId xmlns:a16="http://schemas.microsoft.com/office/drawing/2014/main" val="1871059906"/>
                    </a:ext>
                  </a:extLst>
                </a:gridCol>
                <a:gridCol w="282388">
                  <a:extLst>
                    <a:ext uri="{9D8B030D-6E8A-4147-A177-3AD203B41FA5}">
                      <a16:colId xmlns:a16="http://schemas.microsoft.com/office/drawing/2014/main" val="3763998233"/>
                    </a:ext>
                  </a:extLst>
                </a:gridCol>
                <a:gridCol w="376518">
                  <a:extLst>
                    <a:ext uri="{9D8B030D-6E8A-4147-A177-3AD203B41FA5}">
                      <a16:colId xmlns:a16="http://schemas.microsoft.com/office/drawing/2014/main" val="3859525659"/>
                    </a:ext>
                  </a:extLst>
                </a:gridCol>
                <a:gridCol w="242047">
                  <a:extLst>
                    <a:ext uri="{9D8B030D-6E8A-4147-A177-3AD203B41FA5}">
                      <a16:colId xmlns:a16="http://schemas.microsoft.com/office/drawing/2014/main" val="621827355"/>
                    </a:ext>
                  </a:extLst>
                </a:gridCol>
                <a:gridCol w="470647">
                  <a:extLst>
                    <a:ext uri="{9D8B030D-6E8A-4147-A177-3AD203B41FA5}">
                      <a16:colId xmlns:a16="http://schemas.microsoft.com/office/drawing/2014/main" val="4213799689"/>
                    </a:ext>
                  </a:extLst>
                </a:gridCol>
                <a:gridCol w="389965">
                  <a:extLst>
                    <a:ext uri="{9D8B030D-6E8A-4147-A177-3AD203B41FA5}">
                      <a16:colId xmlns:a16="http://schemas.microsoft.com/office/drawing/2014/main" val="1281814241"/>
                    </a:ext>
                  </a:extLst>
                </a:gridCol>
                <a:gridCol w="376517">
                  <a:extLst>
                    <a:ext uri="{9D8B030D-6E8A-4147-A177-3AD203B41FA5}">
                      <a16:colId xmlns:a16="http://schemas.microsoft.com/office/drawing/2014/main" val="3719351378"/>
                    </a:ext>
                  </a:extLst>
                </a:gridCol>
                <a:gridCol w="407750">
                  <a:extLst>
                    <a:ext uri="{9D8B030D-6E8A-4147-A177-3AD203B41FA5}">
                      <a16:colId xmlns:a16="http://schemas.microsoft.com/office/drawing/2014/main" val="472839866"/>
                    </a:ext>
                  </a:extLst>
                </a:gridCol>
                <a:gridCol w="295910">
                  <a:extLst>
                    <a:ext uri="{9D8B030D-6E8A-4147-A177-3AD203B41FA5}">
                      <a16:colId xmlns:a16="http://schemas.microsoft.com/office/drawing/2014/main" val="1444524530"/>
                    </a:ext>
                  </a:extLst>
                </a:gridCol>
                <a:gridCol w="295910">
                  <a:extLst>
                    <a:ext uri="{9D8B030D-6E8A-4147-A177-3AD203B41FA5}">
                      <a16:colId xmlns:a16="http://schemas.microsoft.com/office/drawing/2014/main" val="1527599828"/>
                    </a:ext>
                  </a:extLst>
                </a:gridCol>
                <a:gridCol w="295910">
                  <a:extLst>
                    <a:ext uri="{9D8B030D-6E8A-4147-A177-3AD203B41FA5}">
                      <a16:colId xmlns:a16="http://schemas.microsoft.com/office/drawing/2014/main" val="2166366939"/>
                    </a:ext>
                  </a:extLst>
                </a:gridCol>
                <a:gridCol w="295910">
                  <a:extLst>
                    <a:ext uri="{9D8B030D-6E8A-4147-A177-3AD203B41FA5}">
                      <a16:colId xmlns:a16="http://schemas.microsoft.com/office/drawing/2014/main" val="1679451124"/>
                    </a:ext>
                  </a:extLst>
                </a:gridCol>
                <a:gridCol w="295910">
                  <a:extLst>
                    <a:ext uri="{9D8B030D-6E8A-4147-A177-3AD203B41FA5}">
                      <a16:colId xmlns:a16="http://schemas.microsoft.com/office/drawing/2014/main" val="1588861006"/>
                    </a:ext>
                  </a:extLst>
                </a:gridCol>
              </a:tblGrid>
              <a:tr h="438226">
                <a:tc gridSpan="28"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Variables transversales</a:t>
                      </a:r>
                      <a:r>
                        <a:rPr lang="es-MX" sz="20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MX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identificadas</a:t>
                      </a:r>
                      <a:r>
                        <a:rPr lang="es-MX" sz="20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que intervienen en las generación de recursos</a:t>
                      </a:r>
                      <a:endParaRPr lang="es-MX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541231"/>
                  </a:ext>
                </a:extLst>
              </a:tr>
              <a:tr h="108650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Tipo de usuarios/recurso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Tratamiento fiscal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Formalización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Vigencia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Entidad de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(Revisar ingreso</a:t>
                      </a:r>
                      <a:r>
                        <a:rPr lang="es-MX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</a:t>
                      </a:r>
                      <a:r>
                        <a:rPr lang="es-MX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 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Cierre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Costeo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352704"/>
                  </a:ext>
                </a:extLst>
              </a:tr>
              <a:tr h="108650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Externos ECOSUR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Interno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Lugar de </a:t>
                      </a:r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tarea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Distribución del</a:t>
                      </a:r>
                      <a:r>
                        <a:rPr lang="es-MX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recurso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632307"/>
                  </a:ext>
                </a:extLst>
              </a:tr>
              <a:tr h="325952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en administración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Financiadoras y empresas en general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Público en general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ECOSUR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 IVA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 IVA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Contrato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Donativos en especie – Pedido  (250 pesos)</a:t>
                      </a:r>
                      <a:r>
                        <a:rPr lang="es-MX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Aviso a </a:t>
                      </a:r>
                      <a:r>
                        <a:rPr lang="es-MX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Dadmin</a:t>
                      </a:r>
                      <a:r>
                        <a:rPr lang="es-MX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Unidades (Cuotas de recuperación)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</a:t>
                      </a:r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DU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Corporativo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sistema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</a:t>
                      </a:r>
                      <a:r>
                        <a:rPr lang="es-MX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(anexo técnico)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Finiquito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Entrega producto/resultado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Fuera de ECOSUR (in situ)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ECOSUR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Operación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Infraestructura/TIC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Estímulos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Overhead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FID</a:t>
                      </a:r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Remanentes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Excedentes</a:t>
                      </a:r>
                      <a:endParaRPr lang="es-MX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039816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655190" y="185925"/>
            <a:ext cx="4976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B</a:t>
            </a:r>
            <a:r>
              <a:rPr lang="es-MX" b="1" dirty="0" smtClean="0"/>
              <a:t>.- Caracterización de las áreas generadoras</a:t>
            </a:r>
            <a:endParaRPr lang="es-MX" b="1" dirty="0"/>
          </a:p>
        </p:txBody>
      </p:sp>
      <p:sp>
        <p:nvSpPr>
          <p:cNvPr id="4" name="Rectángulo 3"/>
          <p:cNvSpPr/>
          <p:nvPr/>
        </p:nvSpPr>
        <p:spPr>
          <a:xfrm>
            <a:off x="1111162" y="538529"/>
            <a:ext cx="285995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350" b="1" dirty="0" smtClean="0">
                <a:solidFill>
                  <a:schemeClr val="accent1">
                    <a:lumMod val="75000"/>
                  </a:schemeClr>
                </a:solidFill>
              </a:rPr>
              <a:t>Parte 3. variables inidentificadas</a:t>
            </a:r>
            <a:endParaRPr lang="es-MX" sz="135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37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r="62285"/>
          <a:stretch/>
        </p:blipFill>
        <p:spPr>
          <a:xfrm>
            <a:off x="191584" y="1117115"/>
            <a:ext cx="8523121" cy="4463414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655190" y="185925"/>
            <a:ext cx="4976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B</a:t>
            </a:r>
            <a:r>
              <a:rPr lang="es-MX" b="1" dirty="0" smtClean="0"/>
              <a:t>.- Caracterización de las áreas generadoras</a:t>
            </a:r>
            <a:endParaRPr lang="es-MX" b="1" dirty="0"/>
          </a:p>
        </p:txBody>
      </p:sp>
      <p:sp>
        <p:nvSpPr>
          <p:cNvPr id="4" name="Rectángulo 3"/>
          <p:cNvSpPr/>
          <p:nvPr/>
        </p:nvSpPr>
        <p:spPr>
          <a:xfrm>
            <a:off x="1111162" y="538529"/>
            <a:ext cx="507735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350" b="1" dirty="0" smtClean="0">
                <a:solidFill>
                  <a:schemeClr val="accent1">
                    <a:lumMod val="75000"/>
                  </a:schemeClr>
                </a:solidFill>
              </a:rPr>
              <a:t>Parte 3. variables identificadas cruce con áreas generadoras</a:t>
            </a:r>
            <a:endParaRPr lang="es-MX" sz="135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770160" y="5995511"/>
            <a:ext cx="575935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350" b="1" dirty="0" smtClean="0">
                <a:solidFill>
                  <a:schemeClr val="accent1">
                    <a:lumMod val="75000"/>
                  </a:schemeClr>
                </a:solidFill>
              </a:rPr>
              <a:t>Parte 4. Informe </a:t>
            </a:r>
            <a:r>
              <a:rPr lang="es-MX" sz="1350" b="1" dirty="0" smtClean="0">
                <a:solidFill>
                  <a:schemeClr val="accent1">
                    <a:lumMod val="75000"/>
                  </a:schemeClr>
                </a:solidFill>
              </a:rPr>
              <a:t>de la caracterización </a:t>
            </a:r>
            <a:r>
              <a:rPr lang="es-MX" sz="1350" b="1" dirty="0">
                <a:solidFill>
                  <a:schemeClr val="accent1">
                    <a:lumMod val="75000"/>
                  </a:schemeClr>
                </a:solidFill>
              </a:rPr>
              <a:t>de las actividades y productos que generan ingresos propios en ECOSUR</a:t>
            </a:r>
            <a:endParaRPr lang="es-MX" sz="135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86603" y="472609"/>
            <a:ext cx="8679976" cy="637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s-ES_tradnl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Artículo 3. </a:t>
            </a:r>
            <a:r>
              <a:rPr lang="es-ES_tradnl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ingresos propios que obtiene ECOSUR provienen de las áreas que lo integran y sus actividades y servicios científicas y tecnológicas clasificadas en seis tipos y subtipos: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s-ES_tradnl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Actividades </a:t>
            </a:r>
            <a:r>
              <a:rPr lang="es-ES_tradnl" sz="1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científicas </a:t>
            </a:r>
            <a:r>
              <a:rPr lang="es-ES_tradnl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ES_tradnl" sz="1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tecnológicas</a:t>
            </a:r>
            <a:r>
              <a:rPr lang="es-ES_tradnl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ES_tradnl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 actividades inherentes al quehacer científico y tecnológico de estudio de ECOSUR enmarcados por la estructura definida la coordinación general académica, coordinación general de posgrado y la dirección de Vinculación. </a:t>
            </a:r>
            <a:r>
              <a:rPr lang="es-ES_tradnl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realizan mediante el empleo demostrado de capacidades intelectuales. </a:t>
            </a:r>
            <a:r>
              <a:rPr lang="es-ES_tradnl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figuras de realización de estas actividades son: asesorías</a:t>
            </a:r>
            <a:r>
              <a:rPr lang="es-ES_tradnl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consultorías, proyectos de investigación, diagnóstico y </a:t>
            </a:r>
            <a:r>
              <a:rPr lang="es-ES_tradnl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s-ES_tradnl" sz="1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Servicios científicos y tecnológicos:</a:t>
            </a:r>
          </a:p>
          <a:p>
            <a:pPr marL="857250" lvl="1" indent="-400050">
              <a:lnSpc>
                <a:spcPct val="107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es-ES_tradnl" sz="16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Actividades </a:t>
            </a:r>
            <a:r>
              <a:rPr lang="es-ES_tradnl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Educación Continua</a:t>
            </a:r>
            <a:r>
              <a:rPr lang="es-ES_tradnl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actividades que proporciona ECOSUR a través de la impartición de especialidades, diplomados, cursos y talleres.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0" lvl="1" indent="-400050">
              <a:lnSpc>
                <a:spcPct val="107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es-ES_tradnl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Servicios de análisis</a:t>
            </a:r>
            <a:r>
              <a:rPr lang="es-ES_tradnl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Se refiere a aquellos proporcionados por los laboratorios institucionales, la generación de datos científicos y sistemas de información geográfica.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s-ES_tradnl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Productos científicos y tecnológicos</a:t>
            </a:r>
            <a:r>
              <a:rPr lang="es-ES_tradnl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Editoriales, </a:t>
            </a:r>
            <a:r>
              <a:rPr lang="es-ES_tradnl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mapas, eco-tecnologías y desarrollos tecnológicos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s-ES_tradnl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Propiedad intelectual</a:t>
            </a:r>
            <a:r>
              <a:rPr lang="es-ES_tradnl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Los activos de propiedad intelectual de ECOSUR que le pueden proporcionar ingresos propios.</a:t>
            </a:r>
            <a:endParaRPr lang="es-MX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es-ES_tradnl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Servicios diversos</a:t>
            </a:r>
            <a:r>
              <a:rPr lang="es-ES_tradnl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Actividades que no corresponden a las actividades de investigación científica y tecnológica de ECOSUR, pero generan recursos ocasionales</a:t>
            </a:r>
            <a:r>
              <a:rPr lang="es-ES_tradnl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ES_tradnl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composta, arboles, mieles, tasas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bolsos, </a:t>
            </a: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impermeables, siniestros, venta 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bienes obsoletos o en </a:t>
            </a: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desuso, materiales reciclables, ,seminarios, congresos, simposio, </a:t>
            </a:r>
            <a:r>
              <a:rPr lang="es-MX" sz="12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inscrip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Posgrado, renta deptos., bases 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licitación, entradas </a:t>
            </a:r>
            <a:r>
              <a:rPr lang="es-MX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</a:t>
            </a:r>
            <a:r>
              <a:rPr lang="es-MX" sz="1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jardín)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37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1052656</TotalTime>
  <Words>1553</Words>
  <Application>Microsoft Office PowerPoint</Application>
  <PresentationFormat>Presentación en pantalla (4:3)</PresentationFormat>
  <Paragraphs>255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Trebuchet MS</vt:lpstr>
      <vt:lpstr>Wingdings</vt:lpstr>
      <vt:lpstr>Wingdings 3</vt:lpstr>
      <vt:lpstr>Faceta</vt:lpstr>
      <vt:lpstr>Lineamientos de recursos propios (LIRP) de ECOSUR</vt:lpstr>
      <vt:lpstr>Justificación.  Actualmente ECOSUR no cuenta con un documento que brinde certidumbre y homogenidad en la estimación de costos, ingreso, ejercicio y distribución de recursos propios.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Diaz</dc:creator>
  <cp:lastModifiedBy>Diego Diaz</cp:lastModifiedBy>
  <cp:revision>119</cp:revision>
  <dcterms:created xsi:type="dcterms:W3CDTF">2018-04-05T16:52:25Z</dcterms:created>
  <dcterms:modified xsi:type="dcterms:W3CDTF">2019-03-14T22:48:53Z</dcterms:modified>
</cp:coreProperties>
</file>